
<file path=[Content_Types].xml><?xml version="1.0" encoding="utf-8"?>
<Types xmlns="http://schemas.openxmlformats.org/package/2006/content-types">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theme/theme2.xml" ContentType="application/vnd.openxmlformats-officedocument.theme+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theme/theme3.xml" ContentType="application/vnd.openxmlformats-officedocument.theme+xml"/>
  <Override PartName="/ppt/slideLayouts/slideLayout34.xml" ContentType="application/vnd.openxmlformats-officedocument.presentationml.slideLayout+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theme/theme4.xml" ContentType="application/vnd.openxmlformats-officedocument.theme+xml"/>
  <Override PartName="/ppt/theme/theme5.xml" ContentType="application/vnd.openxmlformats-officedocument.theme+xml"/>
  <Override PartName="/ppt/theme/theme6.xml" ContentType="application/vnd.openxmlformats-officedocument.theme+xml"/>
  <Override PartName="/ppt/notesSlides/notesSlide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 id="2147483650" r:id="rId2"/>
    <p:sldMasterId id="2147483651" r:id="rId3"/>
    <p:sldMasterId id="2147483652" r:id="rId4"/>
  </p:sldMasterIdLst>
  <p:notesMasterIdLst>
    <p:notesMasterId r:id="rId21"/>
  </p:notesMasterIdLst>
  <p:handoutMasterIdLst>
    <p:handoutMasterId r:id="rId22"/>
  </p:handoutMasterIdLst>
  <p:sldIdLst>
    <p:sldId id="493" r:id="rId5"/>
    <p:sldId id="516" r:id="rId6"/>
    <p:sldId id="492" r:id="rId7"/>
    <p:sldId id="504" r:id="rId8"/>
    <p:sldId id="505" r:id="rId9"/>
    <p:sldId id="515" r:id="rId10"/>
    <p:sldId id="507" r:id="rId11"/>
    <p:sldId id="508" r:id="rId12"/>
    <p:sldId id="509" r:id="rId13"/>
    <p:sldId id="510" r:id="rId14"/>
    <p:sldId id="512" r:id="rId15"/>
    <p:sldId id="511" r:id="rId16"/>
    <p:sldId id="513" r:id="rId17"/>
    <p:sldId id="514" r:id="rId18"/>
    <p:sldId id="517" r:id="rId19"/>
    <p:sldId id="506" r:id="rId20"/>
  </p:sldIdLst>
  <p:sldSz cx="10693400" cy="7561263"/>
  <p:notesSz cx="6858000" cy="9144000"/>
  <p:defaultTextStyle>
    <a:defPPr>
      <a:defRPr lang="de-CH"/>
    </a:defPPr>
    <a:lvl1pPr algn="r" rtl="0" fontAlgn="base">
      <a:spcBef>
        <a:spcPct val="0"/>
      </a:spcBef>
      <a:spcAft>
        <a:spcPct val="0"/>
      </a:spcAft>
      <a:defRPr sz="21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p:defaultTextStyle>
  <p:extLst>
    <p:ext uri="{EFAFB233-063F-42B5-8137-9DF3F51BA10A}">
      <p15:sldGuideLst xmlns:p15="http://schemas.microsoft.com/office/powerpoint/2012/main">
        <p15:guide id="1" orient="horz" pos="2381">
          <p15:clr>
            <a:srgbClr val="A4A3A4"/>
          </p15:clr>
        </p15:guide>
        <p15:guide id="2" pos="3368">
          <p15:clr>
            <a:srgbClr val="A4A3A4"/>
          </p15:clr>
        </p15:guide>
      </p15:sldGuideLst>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D9D9D9"/>
    <a:srgbClr val="FF0066"/>
    <a:srgbClr val="B1EDB4"/>
    <a:srgbClr val="F2F8A6"/>
    <a:srgbClr val="F2BBB2"/>
    <a:srgbClr val="000000"/>
    <a:srgbClr val="333333"/>
    <a:srgbClr val="E1E1F5"/>
    <a:srgbClr val="C3C3D7"/>
    <a:srgbClr val="C3C3EB"/>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6677" autoAdjust="0"/>
    <p:restoredTop sz="95918" autoAdjust="0"/>
  </p:normalViewPr>
  <p:slideViewPr>
    <p:cSldViewPr>
      <p:cViewPr varScale="1">
        <p:scale>
          <a:sx n="111" d="100"/>
          <a:sy n="111" d="100"/>
        </p:scale>
        <p:origin x="1616" y="208"/>
      </p:cViewPr>
      <p:guideLst>
        <p:guide orient="horz" pos="2381"/>
        <p:guide pos="3368"/>
      </p:guideLst>
    </p:cSldViewPr>
  </p:slideViewPr>
  <p:notesTextViewPr>
    <p:cViewPr>
      <p:scale>
        <a:sx n="100" d="100"/>
        <a:sy n="100" d="100"/>
      </p:scale>
      <p:origin x="0" y="0"/>
    </p:cViewPr>
  </p:notesTextViewPr>
  <p:sorterViewPr>
    <p:cViewPr>
      <p:scale>
        <a:sx n="100" d="100"/>
        <a:sy n="100" d="100"/>
      </p:scale>
      <p:origin x="0" y="10720"/>
    </p:cViewPr>
  </p:sorterViewPr>
  <p:notesViewPr>
    <p:cSldViewPr>
      <p:cViewPr varScale="1">
        <p:scale>
          <a:sx n="66" d="100"/>
          <a:sy n="66" d="100"/>
        </p:scale>
        <p:origin x="0" y="0"/>
      </p:cViewPr>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tableStyles" Target="tableStyles.xml"/><Relationship Id="rId3" Type="http://schemas.openxmlformats.org/officeDocument/2006/relationships/slideMaster" Target="slideMasters/slideMaster3.xml"/><Relationship Id="rId21" Type="http://schemas.openxmlformats.org/officeDocument/2006/relationships/notesMaster" Target="notesMasters/notesMaster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theme" Target="theme/theme1.xml"/><Relationship Id="rId2" Type="http://schemas.openxmlformats.org/officeDocument/2006/relationships/slideMaster" Target="slideMasters/slideMaster2.xml"/><Relationship Id="rId16" Type="http://schemas.openxmlformats.org/officeDocument/2006/relationships/slide" Target="slides/slide12.xml"/><Relationship Id="rId20" Type="http://schemas.openxmlformats.org/officeDocument/2006/relationships/slide" Target="slides/slide16.xml"/><Relationship Id="rId1" Type="http://schemas.openxmlformats.org/officeDocument/2006/relationships/slideMaster" Target="slideMasters/slideMaster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viewProps" Target="viewProps.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presProps" Target="presProps.xml"/><Relationship Id="rId10" Type="http://schemas.openxmlformats.org/officeDocument/2006/relationships/slide" Target="slides/slide6.xml"/><Relationship Id="rId19" Type="http://schemas.openxmlformats.org/officeDocument/2006/relationships/slide" Target="slides/slide15.xml"/><Relationship Id="rId4" Type="http://schemas.openxmlformats.org/officeDocument/2006/relationships/slideMaster" Target="slideMasters/slideMaster4.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6.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9218"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200"/>
            </a:lvl1pPr>
          </a:lstStyle>
          <a:p>
            <a:pPr>
              <a:defRPr/>
            </a:pPr>
            <a:endParaRPr lang="de-CH"/>
          </a:p>
        </p:txBody>
      </p:sp>
      <p:sp>
        <p:nvSpPr>
          <p:cNvPr id="9219" name="Rectangle 3"/>
          <p:cNvSpPr>
            <a:spLocks noGrp="1" noChangeArrowheads="1"/>
          </p:cNvSpPr>
          <p:nvPr>
            <p:ph type="dt" sz="quarter"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endParaRPr lang="de-CH"/>
          </a:p>
        </p:txBody>
      </p:sp>
      <p:sp>
        <p:nvSpPr>
          <p:cNvPr id="9220" name="Rectangle 4"/>
          <p:cNvSpPr>
            <a:spLocks noGrp="1" noChangeArrowheads="1"/>
          </p:cNvSpPr>
          <p:nvPr>
            <p:ph type="ftr" sz="quarter" idx="2"/>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a:defRPr sz="1200"/>
            </a:lvl1pPr>
          </a:lstStyle>
          <a:p>
            <a:pPr>
              <a:defRPr/>
            </a:pPr>
            <a:endParaRPr lang="de-CH"/>
          </a:p>
        </p:txBody>
      </p:sp>
      <p:sp>
        <p:nvSpPr>
          <p:cNvPr id="9221" name="Rectangle 5"/>
          <p:cNvSpPr>
            <a:spLocks noGrp="1" noChangeArrowheads="1"/>
          </p:cNvSpPr>
          <p:nvPr>
            <p:ph type="sldNum" sz="quarter" idx="3"/>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pPr>
              <a:defRPr/>
            </a:pPr>
            <a:fld id="{4834F8F6-2EED-490B-8FAE-26C20FAAC36D}" type="slidenum">
              <a:rPr lang="de-CH"/>
              <a:pPr>
                <a:defRPr/>
              </a:pPr>
              <a:t>‹Nr.›</a:t>
            </a:fld>
            <a:endParaRPr lang="de-CH"/>
          </a:p>
        </p:txBody>
      </p:sp>
    </p:spTree>
    <p:extLst>
      <p:ext uri="{BB962C8B-B14F-4D97-AF65-F5344CB8AC3E}">
        <p14:creationId xmlns:p14="http://schemas.microsoft.com/office/powerpoint/2010/main" val="242540996"/>
      </p:ext>
    </p:extLst>
  </p:cSld>
  <p:clrMap bg1="lt1" tx1="dk1" bg2="lt2" tx2="dk2" accent1="accent1" accent2="accent2" accent3="accent3" accent4="accent4" accent5="accent5" accent6="accent6" hlink="hlink" folHlink="folHlink"/>
</p:handoutMaster>
</file>

<file path=ppt/media/image1.png>
</file>

<file path=ppt/media/image10.png>
</file>

<file path=ppt/media/image11.png>
</file>

<file path=ppt/media/image2.png>
</file>

<file path=ppt/media/image3.png>
</file>

<file path=ppt/media/image4.png>
</file>

<file path=ppt/media/image5.png>
</file>

<file path=ppt/media/image6.png>
</file>

<file path=ppt/media/image7.png>
</file>

<file path=ppt/media/image8.png>
</file>

<file path=ppt/media/image9.png>
</file>

<file path=ppt/notesMasters/_rels/notesMaster1.xml.rels><?xml version="1.0" encoding="UTF-8" standalone="yes"?>
<Relationships xmlns="http://schemas.openxmlformats.org/package/2006/relationships"><Relationship Id="rId1" Type="http://schemas.openxmlformats.org/officeDocument/2006/relationships/theme" Target="../theme/theme5.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7170"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200"/>
            </a:lvl1pPr>
          </a:lstStyle>
          <a:p>
            <a:pPr>
              <a:defRPr/>
            </a:pPr>
            <a:endParaRPr lang="de-CH"/>
          </a:p>
        </p:txBody>
      </p:sp>
      <p:sp>
        <p:nvSpPr>
          <p:cNvPr id="7171"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200"/>
            </a:lvl1pPr>
          </a:lstStyle>
          <a:p>
            <a:pPr>
              <a:defRPr/>
            </a:pPr>
            <a:endParaRPr lang="de-CH"/>
          </a:p>
        </p:txBody>
      </p:sp>
      <p:sp>
        <p:nvSpPr>
          <p:cNvPr id="65540" name="Rectangle 4"/>
          <p:cNvSpPr>
            <a:spLocks noGrp="1" noRot="1" noChangeAspect="1" noChangeArrowheads="1" noTextEdit="1"/>
          </p:cNvSpPr>
          <p:nvPr>
            <p:ph type="sldImg" idx="2"/>
          </p:nvPr>
        </p:nvSpPr>
        <p:spPr bwMode="auto">
          <a:xfrm>
            <a:off x="1004888" y="685800"/>
            <a:ext cx="4848225" cy="3429000"/>
          </a:xfrm>
          <a:prstGeom prst="rect">
            <a:avLst/>
          </a:prstGeom>
          <a:noFill/>
          <a:ln w="9525">
            <a:solidFill>
              <a:srgbClr val="000000"/>
            </a:solidFill>
            <a:miter lim="800000"/>
            <a:headEnd/>
            <a:tailEnd/>
          </a:ln>
          <a:extLst>
            <a:ext uri="{909E8E84-426E-40DD-AFC4-6F175D3DCCD1}">
              <a14:hiddenFill xmlns:a14="http://schemas.microsoft.com/office/drawing/2010/main">
                <a:solidFill>
                  <a:srgbClr val="FFFFFF"/>
                </a:solidFill>
              </a14:hiddenFill>
            </a:ext>
          </a:extLst>
        </p:spPr>
      </p:sp>
      <p:sp>
        <p:nvSpPr>
          <p:cNvPr id="7173"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de-CH" noProof="0"/>
              <a:t>Textmasterformate durch Klicken bearbeiten</a:t>
            </a:r>
          </a:p>
          <a:p>
            <a:pPr lvl="1"/>
            <a:r>
              <a:rPr lang="de-CH" noProof="0"/>
              <a:t>Zweite Ebene</a:t>
            </a:r>
          </a:p>
          <a:p>
            <a:pPr lvl="2"/>
            <a:r>
              <a:rPr lang="de-CH" noProof="0"/>
              <a:t>Dritte Ebene</a:t>
            </a:r>
          </a:p>
          <a:p>
            <a:pPr lvl="3"/>
            <a:r>
              <a:rPr lang="de-CH" noProof="0"/>
              <a:t>Vierte Ebene</a:t>
            </a:r>
          </a:p>
          <a:p>
            <a:pPr lvl="4"/>
            <a:r>
              <a:rPr lang="de-CH" noProof="0"/>
              <a:t>Fünfte Ebene</a:t>
            </a:r>
          </a:p>
        </p:txBody>
      </p:sp>
      <p:sp>
        <p:nvSpPr>
          <p:cNvPr id="7174"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a:defRPr sz="1200"/>
            </a:lvl1pPr>
          </a:lstStyle>
          <a:p>
            <a:pPr>
              <a:defRPr/>
            </a:pPr>
            <a:endParaRPr lang="de-CH"/>
          </a:p>
        </p:txBody>
      </p:sp>
      <p:sp>
        <p:nvSpPr>
          <p:cNvPr id="7175"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defRPr sz="1200"/>
            </a:lvl1pPr>
          </a:lstStyle>
          <a:p>
            <a:pPr>
              <a:defRPr/>
            </a:pPr>
            <a:fld id="{2886FA89-51CE-4E85-8DA2-335644EF79E8}" type="slidenum">
              <a:rPr lang="de-CH"/>
              <a:pPr>
                <a:defRPr/>
              </a:pPr>
              <a:t>‹Nr.›</a:t>
            </a:fld>
            <a:endParaRPr lang="de-CH"/>
          </a:p>
        </p:txBody>
      </p:sp>
    </p:spTree>
    <p:extLst>
      <p:ext uri="{BB962C8B-B14F-4D97-AF65-F5344CB8AC3E}">
        <p14:creationId xmlns:p14="http://schemas.microsoft.com/office/powerpoint/2010/main" val="909864181"/>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r>
              <a:rPr lang="de-DE" dirty="0"/>
              <a:t>Lernende kurz diskutieren lassen und Meinungen abfragen</a:t>
            </a:r>
          </a:p>
        </p:txBody>
      </p:sp>
      <p:sp>
        <p:nvSpPr>
          <p:cNvPr id="4" name="Foliennummernplatzhalter 3"/>
          <p:cNvSpPr>
            <a:spLocks noGrp="1"/>
          </p:cNvSpPr>
          <p:nvPr>
            <p:ph type="sldNum" sz="quarter" idx="5"/>
          </p:nvPr>
        </p:nvSpPr>
        <p:spPr/>
        <p:txBody>
          <a:bodyPr/>
          <a:lstStyle/>
          <a:p>
            <a:pPr>
              <a:defRPr/>
            </a:pPr>
            <a:fld id="{2886FA89-51CE-4E85-8DA2-335644EF79E8}" type="slidenum">
              <a:rPr lang="de-CH" smtClean="0"/>
              <a:pPr>
                <a:defRPr/>
              </a:pPr>
              <a:t>11</a:t>
            </a:fld>
            <a:endParaRPr lang="de-CH"/>
          </a:p>
        </p:txBody>
      </p:sp>
    </p:spTree>
    <p:extLst>
      <p:ext uri="{BB962C8B-B14F-4D97-AF65-F5344CB8AC3E}">
        <p14:creationId xmlns:p14="http://schemas.microsoft.com/office/powerpoint/2010/main" val="2993360089"/>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5.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pic>
        <p:nvPicPr>
          <p:cNvPr id="2" name="Picture 12" descr="FHNW_HLS"/>
          <p:cNvPicPr>
            <a:picLocks noChangeAspect="1" noChangeArrowheads="1"/>
          </p:cNvPicPr>
          <p:nvPr/>
        </p:nvPicPr>
        <p:blipFill>
          <a:blip r:embed="rId2" cstate="print">
            <a:clrChange>
              <a:clrFrom>
                <a:srgbClr val="FFFFFF"/>
              </a:clrFrom>
              <a:clrTo>
                <a:srgbClr val="FFFFFF">
                  <a:alpha val="0"/>
                </a:srgbClr>
              </a:clrTo>
            </a:clrChange>
            <a:extLst>
              <a:ext uri="{28A0092B-C50C-407E-A947-70E740481C1C}">
                <a14:useLocalDpi xmlns:a14="http://schemas.microsoft.com/office/drawing/2010/main" val="0"/>
              </a:ext>
            </a:extLst>
          </a:blip>
          <a:srcRect/>
          <a:stretch>
            <a:fillRect/>
          </a:stretch>
        </p:blipFill>
        <p:spPr bwMode="auto">
          <a:xfrm>
            <a:off x="323850" y="250825"/>
            <a:ext cx="3473450" cy="539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extLst>
      <p:ext uri="{BB962C8B-B14F-4D97-AF65-F5344CB8AC3E}">
        <p14:creationId xmlns:p14="http://schemas.microsoft.com/office/powerpoint/2010/main" val="228816556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6052CF93-756B-42D7-A79B-0FCDE08511EA}"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5FB02F9C-D7EB-48F8-8080-898F5CC85247}" type="slidenum">
              <a:rPr lang="de-CH"/>
              <a:pPr>
                <a:defRPr/>
              </a:pPr>
              <a:t>‹Nr.›</a:t>
            </a:fld>
            <a:endParaRPr lang="de-CH"/>
          </a:p>
        </p:txBody>
      </p:sp>
    </p:spTree>
    <p:extLst>
      <p:ext uri="{BB962C8B-B14F-4D97-AF65-F5344CB8AC3E}">
        <p14:creationId xmlns:p14="http://schemas.microsoft.com/office/powerpoint/2010/main" val="123490953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7648575" y="1509713"/>
            <a:ext cx="2303463" cy="5151437"/>
          </a:xfrm>
        </p:spPr>
        <p:txBody>
          <a:bodyPr vert="eaVert"/>
          <a:lstStyle/>
          <a:p>
            <a:r>
              <a:rPr lang="de-DE"/>
              <a:t>Titelmasterformat durch Klicken bearbeiten</a:t>
            </a:r>
            <a:endParaRPr lang="de-CH"/>
          </a:p>
        </p:txBody>
      </p:sp>
      <p:sp>
        <p:nvSpPr>
          <p:cNvPr id="3" name="Vertikaler Textplatzhalter 2"/>
          <p:cNvSpPr>
            <a:spLocks noGrp="1"/>
          </p:cNvSpPr>
          <p:nvPr>
            <p:ph type="body" orient="vert" idx="1"/>
          </p:nvPr>
        </p:nvSpPr>
        <p:spPr>
          <a:xfrm>
            <a:off x="736600" y="1509713"/>
            <a:ext cx="6759575" cy="5151437"/>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95D6807E-1A54-4140-93DF-7269E39244CE}"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39294FAE-16C3-4D49-B4AD-4492436068DB}" type="slidenum">
              <a:rPr lang="de-CH"/>
              <a:pPr>
                <a:defRPr/>
              </a:pPr>
              <a:t>‹Nr.›</a:t>
            </a:fld>
            <a:endParaRPr lang="de-CH"/>
          </a:p>
        </p:txBody>
      </p:sp>
    </p:spTree>
    <p:extLst>
      <p:ext uri="{BB962C8B-B14F-4D97-AF65-F5344CB8AC3E}">
        <p14:creationId xmlns:p14="http://schemas.microsoft.com/office/powerpoint/2010/main" val="1074393970"/>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801688" y="2349500"/>
            <a:ext cx="9090025" cy="1620838"/>
          </a:xfrm>
        </p:spPr>
        <p:txBody>
          <a:bodyPr/>
          <a:lstStyle/>
          <a:p>
            <a:r>
              <a:rPr lang="de-DE"/>
              <a:t>Titelmasterformat durch Klicken bearbeiten</a:t>
            </a:r>
            <a:endParaRPr lang="de-CH"/>
          </a:p>
        </p:txBody>
      </p:sp>
      <p:sp>
        <p:nvSpPr>
          <p:cNvPr id="3" name="Untertitel 2"/>
          <p:cNvSpPr>
            <a:spLocks noGrp="1"/>
          </p:cNvSpPr>
          <p:nvPr>
            <p:ph type="subTitle" idx="1"/>
          </p:nvPr>
        </p:nvSpPr>
        <p:spPr>
          <a:xfrm>
            <a:off x="1603375" y="4284663"/>
            <a:ext cx="7486650" cy="1931987"/>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de-DE"/>
              <a:t>Formatvorlage des Untertitelmasters durch Klicken bearbeiten</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2F7D409B-5D99-444B-8C43-40BB02D8170A}"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F5CA3599-09F2-4FFF-AFEA-4315C3E9C671}" type="slidenum">
              <a:rPr lang="de-CH"/>
              <a:pPr>
                <a:defRPr/>
              </a:pPr>
              <a:t>‹Nr.›</a:t>
            </a:fld>
            <a:endParaRPr lang="de-CH"/>
          </a:p>
        </p:txBody>
      </p:sp>
    </p:spTree>
    <p:extLst>
      <p:ext uri="{BB962C8B-B14F-4D97-AF65-F5344CB8AC3E}">
        <p14:creationId xmlns:p14="http://schemas.microsoft.com/office/powerpoint/2010/main" val="309601650"/>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FBDB60F9-1799-4A07-9C5E-D5661CCB98DC}"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C2F2E01A-F33A-4B24-8923-7BF3EFB3FFB4}" type="slidenum">
              <a:rPr lang="de-CH"/>
              <a:pPr>
                <a:defRPr/>
              </a:pPr>
              <a:t>‹Nr.›</a:t>
            </a:fld>
            <a:endParaRPr lang="de-CH"/>
          </a:p>
        </p:txBody>
      </p:sp>
    </p:spTree>
    <p:extLst>
      <p:ext uri="{BB962C8B-B14F-4D97-AF65-F5344CB8AC3E}">
        <p14:creationId xmlns:p14="http://schemas.microsoft.com/office/powerpoint/2010/main" val="427647319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844550" y="4859338"/>
            <a:ext cx="9090025" cy="1501775"/>
          </a:xfrm>
        </p:spPr>
        <p:txBody>
          <a:bodyPr/>
          <a:lstStyle>
            <a:lvl1pPr algn="l">
              <a:defRPr sz="4000" b="1" cap="all"/>
            </a:lvl1pPr>
          </a:lstStyle>
          <a:p>
            <a:r>
              <a:rPr lang="de-DE"/>
              <a:t>Titelmasterformat durch Klicken bearbeiten</a:t>
            </a:r>
            <a:endParaRPr lang="de-CH"/>
          </a:p>
        </p:txBody>
      </p:sp>
      <p:sp>
        <p:nvSpPr>
          <p:cNvPr id="3" name="Textplatzhalter 2"/>
          <p:cNvSpPr>
            <a:spLocks noGrp="1"/>
          </p:cNvSpPr>
          <p:nvPr>
            <p:ph type="body" idx="1"/>
          </p:nvPr>
        </p:nvSpPr>
        <p:spPr>
          <a:xfrm>
            <a:off x="844550" y="3205163"/>
            <a:ext cx="9090025" cy="1654175"/>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a:t>Textmasterformate durch Klicken bearbeiten</a:t>
            </a:r>
          </a:p>
        </p:txBody>
      </p:sp>
      <p:sp>
        <p:nvSpPr>
          <p:cNvPr id="4" name="Rectangle 4"/>
          <p:cNvSpPr>
            <a:spLocks noGrp="1" noChangeArrowheads="1"/>
          </p:cNvSpPr>
          <p:nvPr>
            <p:ph type="dt" sz="half" idx="10"/>
          </p:nvPr>
        </p:nvSpPr>
        <p:spPr>
          <a:ln/>
        </p:spPr>
        <p:txBody>
          <a:bodyPr/>
          <a:lstStyle>
            <a:lvl1pPr>
              <a:defRPr/>
            </a:lvl1pPr>
          </a:lstStyle>
          <a:p>
            <a:pPr>
              <a:defRPr/>
            </a:pPr>
            <a:fld id="{C1036CD1-CD04-4A14-8330-0BDEF8F38890}"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F611F5A9-2147-45E8-A3BE-E8E4A4989329}" type="slidenum">
              <a:rPr lang="de-CH"/>
              <a:pPr>
                <a:defRPr/>
              </a:pPr>
              <a:t>‹Nr.›</a:t>
            </a:fld>
            <a:endParaRPr lang="de-CH"/>
          </a:p>
        </p:txBody>
      </p:sp>
    </p:spTree>
    <p:extLst>
      <p:ext uri="{BB962C8B-B14F-4D97-AF65-F5344CB8AC3E}">
        <p14:creationId xmlns:p14="http://schemas.microsoft.com/office/powerpoint/2010/main" val="1505020022"/>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Inhaltsplatzhalter 2"/>
          <p:cNvSpPr>
            <a:spLocks noGrp="1"/>
          </p:cNvSpPr>
          <p:nvPr>
            <p:ph sz="half" idx="1"/>
          </p:nvPr>
        </p:nvSpPr>
        <p:spPr>
          <a:xfrm>
            <a:off x="5491163" y="2197100"/>
            <a:ext cx="2154237" cy="446405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Inhaltsplatzhalter 3"/>
          <p:cNvSpPr>
            <a:spLocks noGrp="1"/>
          </p:cNvSpPr>
          <p:nvPr>
            <p:ph sz="half" idx="2"/>
          </p:nvPr>
        </p:nvSpPr>
        <p:spPr>
          <a:xfrm>
            <a:off x="7797800" y="2197100"/>
            <a:ext cx="2154238" cy="446405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5" name="Rectangle 4"/>
          <p:cNvSpPr>
            <a:spLocks noGrp="1" noChangeArrowheads="1"/>
          </p:cNvSpPr>
          <p:nvPr>
            <p:ph type="dt" sz="half" idx="10"/>
          </p:nvPr>
        </p:nvSpPr>
        <p:spPr>
          <a:ln/>
        </p:spPr>
        <p:txBody>
          <a:bodyPr/>
          <a:lstStyle>
            <a:lvl1pPr>
              <a:defRPr/>
            </a:lvl1pPr>
          </a:lstStyle>
          <a:p>
            <a:pPr>
              <a:defRPr/>
            </a:pPr>
            <a:fld id="{747C9BF2-19D7-4227-92F2-0CDBEA2CEB00}"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B067CFD6-426E-44FE-8234-289C21047D88}" type="slidenum">
              <a:rPr lang="de-CH"/>
              <a:pPr>
                <a:defRPr/>
              </a:pPr>
              <a:t>‹Nr.›</a:t>
            </a:fld>
            <a:endParaRPr lang="de-CH"/>
          </a:p>
        </p:txBody>
      </p:sp>
    </p:spTree>
    <p:extLst>
      <p:ext uri="{BB962C8B-B14F-4D97-AF65-F5344CB8AC3E}">
        <p14:creationId xmlns:p14="http://schemas.microsoft.com/office/powerpoint/2010/main" val="382351974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534988" y="303213"/>
            <a:ext cx="9623425" cy="1260475"/>
          </a:xfrm>
        </p:spPr>
        <p:txBody>
          <a:bodyPr/>
          <a:lstStyle>
            <a:lvl1pPr>
              <a:defRPr/>
            </a:lvl1pPr>
          </a:lstStyle>
          <a:p>
            <a:r>
              <a:rPr lang="de-DE"/>
              <a:t>Titelmasterformat durch Klicken bearbeiten</a:t>
            </a:r>
            <a:endParaRPr lang="de-CH"/>
          </a:p>
        </p:txBody>
      </p:sp>
      <p:sp>
        <p:nvSpPr>
          <p:cNvPr id="3" name="Textplatzhalter 2"/>
          <p:cNvSpPr>
            <a:spLocks noGrp="1"/>
          </p:cNvSpPr>
          <p:nvPr>
            <p:ph type="body" idx="1"/>
          </p:nvPr>
        </p:nvSpPr>
        <p:spPr>
          <a:xfrm>
            <a:off x="534988" y="1692275"/>
            <a:ext cx="4724400"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534988" y="2397125"/>
            <a:ext cx="4724400" cy="43576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5" name="Textplatzhalter 4"/>
          <p:cNvSpPr>
            <a:spLocks noGrp="1"/>
          </p:cNvSpPr>
          <p:nvPr>
            <p:ph type="body" sz="quarter" idx="3"/>
          </p:nvPr>
        </p:nvSpPr>
        <p:spPr>
          <a:xfrm>
            <a:off x="5432425" y="1692275"/>
            <a:ext cx="4725988"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5432425" y="2397125"/>
            <a:ext cx="4725988" cy="43576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7" name="Rectangle 4"/>
          <p:cNvSpPr>
            <a:spLocks noGrp="1" noChangeArrowheads="1"/>
          </p:cNvSpPr>
          <p:nvPr>
            <p:ph type="dt" sz="half" idx="10"/>
          </p:nvPr>
        </p:nvSpPr>
        <p:spPr>
          <a:ln/>
        </p:spPr>
        <p:txBody>
          <a:bodyPr/>
          <a:lstStyle>
            <a:lvl1pPr>
              <a:defRPr/>
            </a:lvl1pPr>
          </a:lstStyle>
          <a:p>
            <a:pPr>
              <a:defRPr/>
            </a:pPr>
            <a:fld id="{0AEDFFA7-4262-4AA6-9229-1626A92ED492}" type="datetime1">
              <a:rPr lang="de-CH"/>
              <a:pPr>
                <a:defRPr/>
              </a:pPr>
              <a:t>21.05.21</a:t>
            </a:fld>
            <a:endParaRPr lang="de-CH"/>
          </a:p>
        </p:txBody>
      </p:sp>
      <p:sp>
        <p:nvSpPr>
          <p:cNvPr id="8"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9" name="Rectangle 6"/>
          <p:cNvSpPr>
            <a:spLocks noGrp="1" noChangeArrowheads="1"/>
          </p:cNvSpPr>
          <p:nvPr>
            <p:ph type="sldNum" sz="quarter" idx="12"/>
          </p:nvPr>
        </p:nvSpPr>
        <p:spPr>
          <a:ln/>
        </p:spPr>
        <p:txBody>
          <a:bodyPr/>
          <a:lstStyle>
            <a:lvl1pPr>
              <a:defRPr/>
            </a:lvl1pPr>
          </a:lstStyle>
          <a:p>
            <a:pPr>
              <a:defRPr/>
            </a:pPr>
            <a:fld id="{5F4338BF-7715-4EC0-9743-24F475B3FF85}" type="slidenum">
              <a:rPr lang="de-CH"/>
              <a:pPr>
                <a:defRPr/>
              </a:pPr>
              <a:t>‹Nr.›</a:t>
            </a:fld>
            <a:endParaRPr lang="de-CH"/>
          </a:p>
        </p:txBody>
      </p:sp>
    </p:spTree>
    <p:extLst>
      <p:ext uri="{BB962C8B-B14F-4D97-AF65-F5344CB8AC3E}">
        <p14:creationId xmlns:p14="http://schemas.microsoft.com/office/powerpoint/2010/main" val="93257387"/>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Rectangle 4"/>
          <p:cNvSpPr>
            <a:spLocks noGrp="1" noChangeArrowheads="1"/>
          </p:cNvSpPr>
          <p:nvPr>
            <p:ph type="dt" sz="half" idx="10"/>
          </p:nvPr>
        </p:nvSpPr>
        <p:spPr>
          <a:ln/>
        </p:spPr>
        <p:txBody>
          <a:bodyPr/>
          <a:lstStyle>
            <a:lvl1pPr>
              <a:defRPr/>
            </a:lvl1pPr>
          </a:lstStyle>
          <a:p>
            <a:pPr>
              <a:defRPr/>
            </a:pPr>
            <a:fld id="{2A90847C-FFF0-432B-97DC-B28DBD2CD19B}" type="datetime1">
              <a:rPr lang="de-CH"/>
              <a:pPr>
                <a:defRPr/>
              </a:pPr>
              <a:t>21.05.21</a:t>
            </a:fld>
            <a:endParaRPr lang="de-CH"/>
          </a:p>
        </p:txBody>
      </p:sp>
      <p:sp>
        <p:nvSpPr>
          <p:cNvPr id="4"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5" name="Rectangle 6"/>
          <p:cNvSpPr>
            <a:spLocks noGrp="1" noChangeArrowheads="1"/>
          </p:cNvSpPr>
          <p:nvPr>
            <p:ph type="sldNum" sz="quarter" idx="12"/>
          </p:nvPr>
        </p:nvSpPr>
        <p:spPr>
          <a:ln/>
        </p:spPr>
        <p:txBody>
          <a:bodyPr/>
          <a:lstStyle>
            <a:lvl1pPr>
              <a:defRPr/>
            </a:lvl1pPr>
          </a:lstStyle>
          <a:p>
            <a:pPr>
              <a:defRPr/>
            </a:pPr>
            <a:fld id="{A8720745-995D-493B-82A7-6B4EDD7B036E}" type="slidenum">
              <a:rPr lang="de-CH"/>
              <a:pPr>
                <a:defRPr/>
              </a:pPr>
              <a:t>‹Nr.›</a:t>
            </a:fld>
            <a:endParaRPr lang="de-CH"/>
          </a:p>
        </p:txBody>
      </p:sp>
    </p:spTree>
    <p:extLst>
      <p:ext uri="{BB962C8B-B14F-4D97-AF65-F5344CB8AC3E}">
        <p14:creationId xmlns:p14="http://schemas.microsoft.com/office/powerpoint/2010/main" val="840445945"/>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A6E077D1-0E8E-4B00-8018-89A4ECBD8798}" type="datetime1">
              <a:rPr lang="de-CH"/>
              <a:pPr>
                <a:defRPr/>
              </a:pPr>
              <a:t>21.05.21</a:t>
            </a:fld>
            <a:endParaRPr lang="de-CH"/>
          </a:p>
        </p:txBody>
      </p:sp>
      <p:sp>
        <p:nvSpPr>
          <p:cNvPr id="3"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4" name="Rectangle 6"/>
          <p:cNvSpPr>
            <a:spLocks noGrp="1" noChangeArrowheads="1"/>
          </p:cNvSpPr>
          <p:nvPr>
            <p:ph type="sldNum" sz="quarter" idx="12"/>
          </p:nvPr>
        </p:nvSpPr>
        <p:spPr>
          <a:ln/>
        </p:spPr>
        <p:txBody>
          <a:bodyPr/>
          <a:lstStyle>
            <a:lvl1pPr>
              <a:defRPr/>
            </a:lvl1pPr>
          </a:lstStyle>
          <a:p>
            <a:pPr>
              <a:defRPr/>
            </a:pPr>
            <a:fld id="{2F821B9A-33D3-48F1-919A-C5B83E45573C}" type="slidenum">
              <a:rPr lang="de-CH"/>
              <a:pPr>
                <a:defRPr/>
              </a:pPr>
              <a:t>‹Nr.›</a:t>
            </a:fld>
            <a:endParaRPr lang="de-CH"/>
          </a:p>
        </p:txBody>
      </p:sp>
    </p:spTree>
    <p:extLst>
      <p:ext uri="{BB962C8B-B14F-4D97-AF65-F5344CB8AC3E}">
        <p14:creationId xmlns:p14="http://schemas.microsoft.com/office/powerpoint/2010/main" val="4085800926"/>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534988" y="301625"/>
            <a:ext cx="3517900" cy="1281113"/>
          </a:xfrm>
        </p:spPr>
        <p:txBody>
          <a:bodyPr anchor="b"/>
          <a:lstStyle>
            <a:lvl1pPr algn="l">
              <a:defRPr sz="2000" b="1"/>
            </a:lvl1pPr>
          </a:lstStyle>
          <a:p>
            <a:r>
              <a:rPr lang="de-DE"/>
              <a:t>Titelmasterformat durch Klicken bearbeiten</a:t>
            </a:r>
            <a:endParaRPr lang="de-CH"/>
          </a:p>
        </p:txBody>
      </p:sp>
      <p:sp>
        <p:nvSpPr>
          <p:cNvPr id="3" name="Inhaltsplatzhalter 2"/>
          <p:cNvSpPr>
            <a:spLocks noGrp="1"/>
          </p:cNvSpPr>
          <p:nvPr>
            <p:ph idx="1"/>
          </p:nvPr>
        </p:nvSpPr>
        <p:spPr>
          <a:xfrm>
            <a:off x="4181475" y="301625"/>
            <a:ext cx="5976938" cy="6453188"/>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Textplatzhalter 3"/>
          <p:cNvSpPr>
            <a:spLocks noGrp="1"/>
          </p:cNvSpPr>
          <p:nvPr>
            <p:ph type="body" sz="half" idx="2"/>
          </p:nvPr>
        </p:nvSpPr>
        <p:spPr>
          <a:xfrm>
            <a:off x="534988" y="1582738"/>
            <a:ext cx="3517900" cy="51720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fld id="{747F8DB3-852E-4952-8AB0-629D8EF3B24B}"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494A87A5-27FA-4792-BA84-2FDB65A7062D}" type="slidenum">
              <a:rPr lang="de-CH"/>
              <a:pPr>
                <a:defRPr/>
              </a:pPr>
              <a:t>‹Nr.›</a:t>
            </a:fld>
            <a:endParaRPr lang="de-CH"/>
          </a:p>
        </p:txBody>
      </p:sp>
    </p:spTree>
    <p:extLst>
      <p:ext uri="{BB962C8B-B14F-4D97-AF65-F5344CB8AC3E}">
        <p14:creationId xmlns:p14="http://schemas.microsoft.com/office/powerpoint/2010/main" val="383192659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Datumsplatzhalter 3"/>
          <p:cNvSpPr>
            <a:spLocks noGrp="1"/>
          </p:cNvSpPr>
          <p:nvPr>
            <p:ph type="dt" sz="half" idx="10"/>
          </p:nvPr>
        </p:nvSpPr>
        <p:spPr/>
        <p:txBody>
          <a:bodyPr/>
          <a:lstStyle>
            <a:lvl1pPr>
              <a:defRPr/>
            </a:lvl1pPr>
          </a:lstStyle>
          <a:p>
            <a:pPr>
              <a:defRPr/>
            </a:pPr>
            <a:fld id="{D787DECF-8468-492A-901D-F6B604991AFC}" type="datetime1">
              <a:rPr lang="de-CH"/>
              <a:pPr>
                <a:defRPr/>
              </a:pPr>
              <a:t>21.05.21</a:t>
            </a:fld>
            <a:endParaRPr lang="de-CH"/>
          </a:p>
        </p:txBody>
      </p:sp>
      <p:sp>
        <p:nvSpPr>
          <p:cNvPr id="5" name="Fußzeilenplatzhalter 4"/>
          <p:cNvSpPr>
            <a:spLocks noGrp="1"/>
          </p:cNvSpPr>
          <p:nvPr>
            <p:ph type="ftr" sz="quarter" idx="11"/>
          </p:nvPr>
        </p:nvSpPr>
        <p:spPr/>
        <p:txBody>
          <a:bodyPr/>
          <a:lstStyle>
            <a:lvl1pPr>
              <a:defRPr/>
            </a:lvl1pPr>
          </a:lstStyle>
          <a:p>
            <a:pPr>
              <a:defRPr/>
            </a:pPr>
            <a:r>
              <a:rPr lang="de-CH"/>
              <a:t>G.N. di Pietro – LST / IMA</a:t>
            </a:r>
          </a:p>
        </p:txBody>
      </p:sp>
      <p:sp>
        <p:nvSpPr>
          <p:cNvPr id="6" name="Foliennummernplatzhalter 5"/>
          <p:cNvSpPr>
            <a:spLocks noGrp="1"/>
          </p:cNvSpPr>
          <p:nvPr>
            <p:ph type="sldNum" sz="quarter" idx="12"/>
          </p:nvPr>
        </p:nvSpPr>
        <p:spPr/>
        <p:txBody>
          <a:bodyPr/>
          <a:lstStyle>
            <a:lvl1pPr>
              <a:defRPr/>
            </a:lvl1pPr>
          </a:lstStyle>
          <a:p>
            <a:pPr>
              <a:defRPr/>
            </a:pPr>
            <a:fld id="{6D2C06E5-3A9A-4C64-99D3-08F3F6A5E767}" type="slidenum">
              <a:rPr lang="de-CH"/>
              <a:pPr>
                <a:defRPr/>
              </a:pPr>
              <a:t>‹Nr.›</a:t>
            </a:fld>
            <a:endParaRPr lang="de-CH"/>
          </a:p>
        </p:txBody>
      </p:sp>
    </p:spTree>
    <p:extLst>
      <p:ext uri="{BB962C8B-B14F-4D97-AF65-F5344CB8AC3E}">
        <p14:creationId xmlns:p14="http://schemas.microsoft.com/office/powerpoint/2010/main" val="2006210857"/>
      </p:ext>
    </p:extLst>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2095500" y="5292725"/>
            <a:ext cx="6416675" cy="625475"/>
          </a:xfrm>
        </p:spPr>
        <p:txBody>
          <a:bodyPr anchor="b"/>
          <a:lstStyle>
            <a:lvl1pPr algn="l">
              <a:defRPr sz="2000" b="1"/>
            </a:lvl1pPr>
          </a:lstStyle>
          <a:p>
            <a:r>
              <a:rPr lang="de-DE"/>
              <a:t>Titelmasterformat durch Klicken bearbeiten</a:t>
            </a:r>
            <a:endParaRPr lang="de-CH"/>
          </a:p>
        </p:txBody>
      </p:sp>
      <p:sp>
        <p:nvSpPr>
          <p:cNvPr id="3" name="Bildplatzhalter 2"/>
          <p:cNvSpPr>
            <a:spLocks noGrp="1"/>
          </p:cNvSpPr>
          <p:nvPr>
            <p:ph type="pic" idx="1"/>
          </p:nvPr>
        </p:nvSpPr>
        <p:spPr>
          <a:xfrm>
            <a:off x="2095500" y="676275"/>
            <a:ext cx="6416675" cy="453548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CH" noProof="0"/>
          </a:p>
        </p:txBody>
      </p:sp>
      <p:sp>
        <p:nvSpPr>
          <p:cNvPr id="4" name="Textplatzhalter 3"/>
          <p:cNvSpPr>
            <a:spLocks noGrp="1"/>
          </p:cNvSpPr>
          <p:nvPr>
            <p:ph type="body" sz="half" idx="2"/>
          </p:nvPr>
        </p:nvSpPr>
        <p:spPr>
          <a:xfrm>
            <a:off x="2095500" y="5918200"/>
            <a:ext cx="6416675" cy="88741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fld id="{3DD15F97-61A1-4175-A16E-D12972700B46}"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95B78866-D269-4983-9B37-930BE48E6BF3}" type="slidenum">
              <a:rPr lang="de-CH"/>
              <a:pPr>
                <a:defRPr/>
              </a:pPr>
              <a:t>‹Nr.›</a:t>
            </a:fld>
            <a:endParaRPr lang="de-CH"/>
          </a:p>
        </p:txBody>
      </p:sp>
    </p:spTree>
    <p:extLst>
      <p:ext uri="{BB962C8B-B14F-4D97-AF65-F5344CB8AC3E}">
        <p14:creationId xmlns:p14="http://schemas.microsoft.com/office/powerpoint/2010/main" val="1173780909"/>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AC13DA06-FA13-47E5-9B85-B4B554FBF30C}"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6C2768A6-8F39-403D-8888-6DF623DF2B6A}" type="slidenum">
              <a:rPr lang="de-CH"/>
              <a:pPr>
                <a:defRPr/>
              </a:pPr>
              <a:t>‹Nr.›</a:t>
            </a:fld>
            <a:endParaRPr lang="de-CH"/>
          </a:p>
        </p:txBody>
      </p:sp>
    </p:spTree>
    <p:extLst>
      <p:ext uri="{BB962C8B-B14F-4D97-AF65-F5344CB8AC3E}">
        <p14:creationId xmlns:p14="http://schemas.microsoft.com/office/powerpoint/2010/main" val="1528467952"/>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8837613" y="1509713"/>
            <a:ext cx="1114425" cy="5151437"/>
          </a:xfrm>
        </p:spPr>
        <p:txBody>
          <a:bodyPr vert="eaVert"/>
          <a:lstStyle/>
          <a:p>
            <a:r>
              <a:rPr lang="de-DE"/>
              <a:t>Titelmasterformat durch Klicken bearbeiten</a:t>
            </a:r>
            <a:endParaRPr lang="de-CH"/>
          </a:p>
        </p:txBody>
      </p:sp>
      <p:sp>
        <p:nvSpPr>
          <p:cNvPr id="3" name="Vertikaler Textplatzhalter 2"/>
          <p:cNvSpPr>
            <a:spLocks noGrp="1"/>
          </p:cNvSpPr>
          <p:nvPr>
            <p:ph type="body" orient="vert" idx="1"/>
          </p:nvPr>
        </p:nvSpPr>
        <p:spPr>
          <a:xfrm>
            <a:off x="5491163" y="1509713"/>
            <a:ext cx="3194050" cy="5151437"/>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75B46275-27F6-4C10-8AC1-ECF8186A4CAF}"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1C34E532-B902-4965-8A40-A61664A81244}" type="slidenum">
              <a:rPr lang="de-CH"/>
              <a:pPr>
                <a:defRPr/>
              </a:pPr>
              <a:t>‹Nr.›</a:t>
            </a:fld>
            <a:endParaRPr lang="de-CH"/>
          </a:p>
        </p:txBody>
      </p:sp>
    </p:spTree>
    <p:extLst>
      <p:ext uri="{BB962C8B-B14F-4D97-AF65-F5344CB8AC3E}">
        <p14:creationId xmlns:p14="http://schemas.microsoft.com/office/powerpoint/2010/main" val="3061557358"/>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801688" y="2349500"/>
            <a:ext cx="9090025" cy="1620838"/>
          </a:xfrm>
        </p:spPr>
        <p:txBody>
          <a:bodyPr/>
          <a:lstStyle/>
          <a:p>
            <a:r>
              <a:rPr lang="de-DE"/>
              <a:t>Titelmasterformat durch Klicken bearbeiten</a:t>
            </a:r>
            <a:endParaRPr lang="de-CH"/>
          </a:p>
        </p:txBody>
      </p:sp>
      <p:sp>
        <p:nvSpPr>
          <p:cNvPr id="3" name="Untertitel 2"/>
          <p:cNvSpPr>
            <a:spLocks noGrp="1"/>
          </p:cNvSpPr>
          <p:nvPr>
            <p:ph type="subTitle" idx="1"/>
          </p:nvPr>
        </p:nvSpPr>
        <p:spPr>
          <a:xfrm>
            <a:off x="1603375" y="4284663"/>
            <a:ext cx="7486650" cy="1931987"/>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de-DE"/>
              <a:t>Formatvorlage des Untertitelmasters durch Klicken bearbeiten</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0A474EC9-930E-4A8B-852A-0A5868F5CDCF}"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F527FEAE-B078-4946-AE2B-6E84A5BFBF8F}" type="slidenum">
              <a:rPr lang="de-CH"/>
              <a:pPr>
                <a:defRPr/>
              </a:pPr>
              <a:t>‹Nr.›</a:t>
            </a:fld>
            <a:endParaRPr lang="de-CH"/>
          </a:p>
        </p:txBody>
      </p:sp>
    </p:spTree>
    <p:extLst>
      <p:ext uri="{BB962C8B-B14F-4D97-AF65-F5344CB8AC3E}">
        <p14:creationId xmlns:p14="http://schemas.microsoft.com/office/powerpoint/2010/main" val="1190837801"/>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29A4BE9F-C825-4CC7-8C4D-81915B2C0464}"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205BF68D-1D7F-44A4-A68D-92402F585AE5}" type="slidenum">
              <a:rPr lang="de-CH"/>
              <a:pPr>
                <a:defRPr/>
              </a:pPr>
              <a:t>‹Nr.›</a:t>
            </a:fld>
            <a:endParaRPr lang="de-CH"/>
          </a:p>
        </p:txBody>
      </p:sp>
    </p:spTree>
    <p:extLst>
      <p:ext uri="{BB962C8B-B14F-4D97-AF65-F5344CB8AC3E}">
        <p14:creationId xmlns:p14="http://schemas.microsoft.com/office/powerpoint/2010/main" val="2926718561"/>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844550" y="4859338"/>
            <a:ext cx="9090025" cy="1501775"/>
          </a:xfrm>
        </p:spPr>
        <p:txBody>
          <a:bodyPr anchor="t"/>
          <a:lstStyle>
            <a:lvl1pPr algn="l">
              <a:defRPr sz="4000" b="1" cap="all"/>
            </a:lvl1pPr>
          </a:lstStyle>
          <a:p>
            <a:r>
              <a:rPr lang="de-DE"/>
              <a:t>Titelmasterformat durch Klicken bearbeiten</a:t>
            </a:r>
            <a:endParaRPr lang="de-CH"/>
          </a:p>
        </p:txBody>
      </p:sp>
      <p:sp>
        <p:nvSpPr>
          <p:cNvPr id="3" name="Textplatzhalter 2"/>
          <p:cNvSpPr>
            <a:spLocks noGrp="1"/>
          </p:cNvSpPr>
          <p:nvPr>
            <p:ph type="body" idx="1"/>
          </p:nvPr>
        </p:nvSpPr>
        <p:spPr>
          <a:xfrm>
            <a:off x="844550" y="3205163"/>
            <a:ext cx="9090025" cy="1654175"/>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a:t>Textmasterformate durch Klicken bearbeiten</a:t>
            </a:r>
          </a:p>
        </p:txBody>
      </p:sp>
      <p:sp>
        <p:nvSpPr>
          <p:cNvPr id="4" name="Rectangle 4"/>
          <p:cNvSpPr>
            <a:spLocks noGrp="1" noChangeArrowheads="1"/>
          </p:cNvSpPr>
          <p:nvPr>
            <p:ph type="dt" sz="half" idx="10"/>
          </p:nvPr>
        </p:nvSpPr>
        <p:spPr>
          <a:ln/>
        </p:spPr>
        <p:txBody>
          <a:bodyPr/>
          <a:lstStyle>
            <a:lvl1pPr>
              <a:defRPr/>
            </a:lvl1pPr>
          </a:lstStyle>
          <a:p>
            <a:pPr>
              <a:defRPr/>
            </a:pPr>
            <a:fld id="{86DEF0C1-8BE7-400D-B23F-89632FCA8098}"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CE298C83-72EA-459A-ADA8-E92621218DBF}" type="slidenum">
              <a:rPr lang="de-CH"/>
              <a:pPr>
                <a:defRPr/>
              </a:pPr>
              <a:t>‹Nr.›</a:t>
            </a:fld>
            <a:endParaRPr lang="de-CH"/>
          </a:p>
        </p:txBody>
      </p:sp>
    </p:spTree>
    <p:extLst>
      <p:ext uri="{BB962C8B-B14F-4D97-AF65-F5344CB8AC3E}">
        <p14:creationId xmlns:p14="http://schemas.microsoft.com/office/powerpoint/2010/main" val="3974443840"/>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Inhaltsplatzhalter 2"/>
          <p:cNvSpPr>
            <a:spLocks noGrp="1"/>
          </p:cNvSpPr>
          <p:nvPr>
            <p:ph sz="half" idx="1"/>
          </p:nvPr>
        </p:nvSpPr>
        <p:spPr>
          <a:xfrm>
            <a:off x="738188" y="1509713"/>
            <a:ext cx="4530725" cy="111918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Inhaltsplatzhalter 3"/>
          <p:cNvSpPr>
            <a:spLocks noGrp="1"/>
          </p:cNvSpPr>
          <p:nvPr>
            <p:ph sz="half" idx="2"/>
          </p:nvPr>
        </p:nvSpPr>
        <p:spPr>
          <a:xfrm>
            <a:off x="5421313" y="1509713"/>
            <a:ext cx="4530725" cy="1119187"/>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5" name="Rectangle 4"/>
          <p:cNvSpPr>
            <a:spLocks noGrp="1" noChangeArrowheads="1"/>
          </p:cNvSpPr>
          <p:nvPr>
            <p:ph type="dt" sz="half" idx="10"/>
          </p:nvPr>
        </p:nvSpPr>
        <p:spPr>
          <a:ln/>
        </p:spPr>
        <p:txBody>
          <a:bodyPr/>
          <a:lstStyle>
            <a:lvl1pPr>
              <a:defRPr/>
            </a:lvl1pPr>
          </a:lstStyle>
          <a:p>
            <a:pPr>
              <a:defRPr/>
            </a:pPr>
            <a:fld id="{E5B8D211-D065-4BDB-ABD7-316080B53922}"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675C6743-540A-4CE9-A840-73F29412F2CD}" type="slidenum">
              <a:rPr lang="de-CH"/>
              <a:pPr>
                <a:defRPr/>
              </a:pPr>
              <a:t>‹Nr.›</a:t>
            </a:fld>
            <a:endParaRPr lang="de-CH"/>
          </a:p>
        </p:txBody>
      </p:sp>
    </p:spTree>
    <p:extLst>
      <p:ext uri="{BB962C8B-B14F-4D97-AF65-F5344CB8AC3E}">
        <p14:creationId xmlns:p14="http://schemas.microsoft.com/office/powerpoint/2010/main" val="3270112674"/>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534988" y="303213"/>
            <a:ext cx="9623425" cy="1260475"/>
          </a:xfrm>
        </p:spPr>
        <p:txBody>
          <a:bodyPr/>
          <a:lstStyle>
            <a:lvl1pPr>
              <a:defRPr/>
            </a:lvl1pPr>
          </a:lstStyle>
          <a:p>
            <a:r>
              <a:rPr lang="de-DE"/>
              <a:t>Titelmasterformat durch Klicken bearbeiten</a:t>
            </a:r>
            <a:endParaRPr lang="de-CH"/>
          </a:p>
        </p:txBody>
      </p:sp>
      <p:sp>
        <p:nvSpPr>
          <p:cNvPr id="3" name="Textplatzhalter 2"/>
          <p:cNvSpPr>
            <a:spLocks noGrp="1"/>
          </p:cNvSpPr>
          <p:nvPr>
            <p:ph type="body" idx="1"/>
          </p:nvPr>
        </p:nvSpPr>
        <p:spPr>
          <a:xfrm>
            <a:off x="534988" y="1692275"/>
            <a:ext cx="4724400"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534988" y="2397125"/>
            <a:ext cx="4724400" cy="43576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5" name="Textplatzhalter 4"/>
          <p:cNvSpPr>
            <a:spLocks noGrp="1"/>
          </p:cNvSpPr>
          <p:nvPr>
            <p:ph type="body" sz="quarter" idx="3"/>
          </p:nvPr>
        </p:nvSpPr>
        <p:spPr>
          <a:xfrm>
            <a:off x="5432425" y="1692275"/>
            <a:ext cx="4725988"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5432425" y="2397125"/>
            <a:ext cx="4725988" cy="43576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7" name="Rectangle 4"/>
          <p:cNvSpPr>
            <a:spLocks noGrp="1" noChangeArrowheads="1"/>
          </p:cNvSpPr>
          <p:nvPr>
            <p:ph type="dt" sz="half" idx="10"/>
          </p:nvPr>
        </p:nvSpPr>
        <p:spPr>
          <a:ln/>
        </p:spPr>
        <p:txBody>
          <a:bodyPr/>
          <a:lstStyle>
            <a:lvl1pPr>
              <a:defRPr/>
            </a:lvl1pPr>
          </a:lstStyle>
          <a:p>
            <a:pPr>
              <a:defRPr/>
            </a:pPr>
            <a:fld id="{F3D09083-D034-4C5F-BD9A-9C0971B47CA0}" type="datetime1">
              <a:rPr lang="de-CH"/>
              <a:pPr>
                <a:defRPr/>
              </a:pPr>
              <a:t>21.05.21</a:t>
            </a:fld>
            <a:endParaRPr lang="de-CH"/>
          </a:p>
        </p:txBody>
      </p:sp>
      <p:sp>
        <p:nvSpPr>
          <p:cNvPr id="8"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9" name="Rectangle 6"/>
          <p:cNvSpPr>
            <a:spLocks noGrp="1" noChangeArrowheads="1"/>
          </p:cNvSpPr>
          <p:nvPr>
            <p:ph type="sldNum" sz="quarter" idx="12"/>
          </p:nvPr>
        </p:nvSpPr>
        <p:spPr>
          <a:ln/>
        </p:spPr>
        <p:txBody>
          <a:bodyPr/>
          <a:lstStyle>
            <a:lvl1pPr>
              <a:defRPr/>
            </a:lvl1pPr>
          </a:lstStyle>
          <a:p>
            <a:pPr>
              <a:defRPr/>
            </a:pPr>
            <a:fld id="{15568AE9-C153-4160-99D9-28EA72D17807}" type="slidenum">
              <a:rPr lang="de-CH"/>
              <a:pPr>
                <a:defRPr/>
              </a:pPr>
              <a:t>‹Nr.›</a:t>
            </a:fld>
            <a:endParaRPr lang="de-CH"/>
          </a:p>
        </p:txBody>
      </p:sp>
    </p:spTree>
    <p:extLst>
      <p:ext uri="{BB962C8B-B14F-4D97-AF65-F5344CB8AC3E}">
        <p14:creationId xmlns:p14="http://schemas.microsoft.com/office/powerpoint/2010/main" val="1947384850"/>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Rectangle 4"/>
          <p:cNvSpPr>
            <a:spLocks noGrp="1" noChangeArrowheads="1"/>
          </p:cNvSpPr>
          <p:nvPr>
            <p:ph type="dt" sz="half" idx="10"/>
          </p:nvPr>
        </p:nvSpPr>
        <p:spPr>
          <a:ln/>
        </p:spPr>
        <p:txBody>
          <a:bodyPr/>
          <a:lstStyle>
            <a:lvl1pPr>
              <a:defRPr/>
            </a:lvl1pPr>
          </a:lstStyle>
          <a:p>
            <a:pPr>
              <a:defRPr/>
            </a:pPr>
            <a:fld id="{395A5930-CB88-4519-85B0-E965A82E9BA5}" type="datetime1">
              <a:rPr lang="de-CH"/>
              <a:pPr>
                <a:defRPr/>
              </a:pPr>
              <a:t>21.05.21</a:t>
            </a:fld>
            <a:endParaRPr lang="de-CH"/>
          </a:p>
        </p:txBody>
      </p:sp>
      <p:sp>
        <p:nvSpPr>
          <p:cNvPr id="4"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5" name="Rectangle 6"/>
          <p:cNvSpPr>
            <a:spLocks noGrp="1" noChangeArrowheads="1"/>
          </p:cNvSpPr>
          <p:nvPr>
            <p:ph type="sldNum" sz="quarter" idx="12"/>
          </p:nvPr>
        </p:nvSpPr>
        <p:spPr>
          <a:ln/>
        </p:spPr>
        <p:txBody>
          <a:bodyPr/>
          <a:lstStyle>
            <a:lvl1pPr>
              <a:defRPr/>
            </a:lvl1pPr>
          </a:lstStyle>
          <a:p>
            <a:pPr>
              <a:defRPr/>
            </a:pPr>
            <a:fld id="{275314B2-2FB3-4A79-AB12-8ADE4EC4AD75}" type="slidenum">
              <a:rPr lang="de-CH"/>
              <a:pPr>
                <a:defRPr/>
              </a:pPr>
              <a:t>‹Nr.›</a:t>
            </a:fld>
            <a:endParaRPr lang="de-CH"/>
          </a:p>
        </p:txBody>
      </p:sp>
    </p:spTree>
    <p:extLst>
      <p:ext uri="{BB962C8B-B14F-4D97-AF65-F5344CB8AC3E}">
        <p14:creationId xmlns:p14="http://schemas.microsoft.com/office/powerpoint/2010/main" val="1179745513"/>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C6313207-FA60-4DD9-8303-28E2224406BE}" type="datetime1">
              <a:rPr lang="de-CH"/>
              <a:pPr>
                <a:defRPr/>
              </a:pPr>
              <a:t>21.05.21</a:t>
            </a:fld>
            <a:endParaRPr lang="de-CH"/>
          </a:p>
        </p:txBody>
      </p:sp>
      <p:sp>
        <p:nvSpPr>
          <p:cNvPr id="3"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4" name="Rectangle 6"/>
          <p:cNvSpPr>
            <a:spLocks noGrp="1" noChangeArrowheads="1"/>
          </p:cNvSpPr>
          <p:nvPr>
            <p:ph type="sldNum" sz="quarter" idx="12"/>
          </p:nvPr>
        </p:nvSpPr>
        <p:spPr>
          <a:ln/>
        </p:spPr>
        <p:txBody>
          <a:bodyPr/>
          <a:lstStyle>
            <a:lvl1pPr>
              <a:defRPr/>
            </a:lvl1pPr>
          </a:lstStyle>
          <a:p>
            <a:pPr>
              <a:defRPr/>
            </a:pPr>
            <a:fld id="{CC108268-A006-4C27-9B5A-286B4B4E4B8F}" type="slidenum">
              <a:rPr lang="de-CH"/>
              <a:pPr>
                <a:defRPr/>
              </a:pPr>
              <a:t>‹Nr.›</a:t>
            </a:fld>
            <a:endParaRPr lang="de-CH"/>
          </a:p>
        </p:txBody>
      </p:sp>
    </p:spTree>
    <p:extLst>
      <p:ext uri="{BB962C8B-B14F-4D97-AF65-F5344CB8AC3E}">
        <p14:creationId xmlns:p14="http://schemas.microsoft.com/office/powerpoint/2010/main" val="391433877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844550" y="4859338"/>
            <a:ext cx="9090025" cy="1501775"/>
          </a:xfrm>
        </p:spPr>
        <p:txBody>
          <a:bodyPr/>
          <a:lstStyle>
            <a:lvl1pPr algn="l">
              <a:defRPr sz="4000" b="1" cap="all"/>
            </a:lvl1pPr>
          </a:lstStyle>
          <a:p>
            <a:r>
              <a:rPr lang="de-DE"/>
              <a:t>Titelmasterformat durch Klicken bearbeiten</a:t>
            </a:r>
            <a:endParaRPr lang="de-CH"/>
          </a:p>
        </p:txBody>
      </p:sp>
      <p:sp>
        <p:nvSpPr>
          <p:cNvPr id="3" name="Textplatzhalter 2"/>
          <p:cNvSpPr>
            <a:spLocks noGrp="1"/>
          </p:cNvSpPr>
          <p:nvPr>
            <p:ph type="body" idx="1"/>
          </p:nvPr>
        </p:nvSpPr>
        <p:spPr>
          <a:xfrm>
            <a:off x="844550" y="3205163"/>
            <a:ext cx="9090025" cy="1654175"/>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a:t>Textmasterformate durch Klicken bearbeiten</a:t>
            </a:r>
          </a:p>
        </p:txBody>
      </p:sp>
      <p:sp>
        <p:nvSpPr>
          <p:cNvPr id="4" name="Rectangle 4"/>
          <p:cNvSpPr>
            <a:spLocks noGrp="1" noChangeArrowheads="1"/>
          </p:cNvSpPr>
          <p:nvPr>
            <p:ph type="dt" sz="half" idx="10"/>
          </p:nvPr>
        </p:nvSpPr>
        <p:spPr>
          <a:ln/>
        </p:spPr>
        <p:txBody>
          <a:bodyPr/>
          <a:lstStyle>
            <a:lvl1pPr>
              <a:defRPr/>
            </a:lvl1pPr>
          </a:lstStyle>
          <a:p>
            <a:pPr>
              <a:defRPr/>
            </a:pPr>
            <a:fld id="{12BFD8E0-9A16-4FF5-95C3-496C380254D7}"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56163F1A-B6FB-4912-8C01-E5C9D821BED3}" type="slidenum">
              <a:rPr lang="de-CH"/>
              <a:pPr>
                <a:defRPr/>
              </a:pPr>
              <a:t>‹Nr.›</a:t>
            </a:fld>
            <a:endParaRPr lang="de-CH"/>
          </a:p>
        </p:txBody>
      </p:sp>
    </p:spTree>
    <p:extLst>
      <p:ext uri="{BB962C8B-B14F-4D97-AF65-F5344CB8AC3E}">
        <p14:creationId xmlns:p14="http://schemas.microsoft.com/office/powerpoint/2010/main" val="1985919612"/>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534988" y="301625"/>
            <a:ext cx="3517900" cy="1281113"/>
          </a:xfrm>
        </p:spPr>
        <p:txBody>
          <a:bodyPr anchor="b"/>
          <a:lstStyle>
            <a:lvl1pPr algn="l">
              <a:defRPr sz="2000" b="1"/>
            </a:lvl1pPr>
          </a:lstStyle>
          <a:p>
            <a:r>
              <a:rPr lang="de-DE"/>
              <a:t>Titelmasterformat durch Klicken bearbeiten</a:t>
            </a:r>
            <a:endParaRPr lang="de-CH"/>
          </a:p>
        </p:txBody>
      </p:sp>
      <p:sp>
        <p:nvSpPr>
          <p:cNvPr id="3" name="Inhaltsplatzhalter 2"/>
          <p:cNvSpPr>
            <a:spLocks noGrp="1"/>
          </p:cNvSpPr>
          <p:nvPr>
            <p:ph idx="1"/>
          </p:nvPr>
        </p:nvSpPr>
        <p:spPr>
          <a:xfrm>
            <a:off x="4181475" y="301625"/>
            <a:ext cx="5976938" cy="6453188"/>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Textplatzhalter 3"/>
          <p:cNvSpPr>
            <a:spLocks noGrp="1"/>
          </p:cNvSpPr>
          <p:nvPr>
            <p:ph type="body" sz="half" idx="2"/>
          </p:nvPr>
        </p:nvSpPr>
        <p:spPr>
          <a:xfrm>
            <a:off x="534988" y="1582738"/>
            <a:ext cx="3517900" cy="51720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fld id="{0BD39064-7857-42DA-9329-6A856E8B62AA}"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FE9A0688-F342-4207-BAEC-5E34F22F121B}" type="slidenum">
              <a:rPr lang="de-CH"/>
              <a:pPr>
                <a:defRPr/>
              </a:pPr>
              <a:t>‹Nr.›</a:t>
            </a:fld>
            <a:endParaRPr lang="de-CH"/>
          </a:p>
        </p:txBody>
      </p:sp>
    </p:spTree>
    <p:extLst>
      <p:ext uri="{BB962C8B-B14F-4D97-AF65-F5344CB8AC3E}">
        <p14:creationId xmlns:p14="http://schemas.microsoft.com/office/powerpoint/2010/main" val="1515888570"/>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2095500" y="5292725"/>
            <a:ext cx="6416675" cy="625475"/>
          </a:xfrm>
        </p:spPr>
        <p:txBody>
          <a:bodyPr anchor="b"/>
          <a:lstStyle>
            <a:lvl1pPr algn="l">
              <a:defRPr sz="2000" b="1"/>
            </a:lvl1pPr>
          </a:lstStyle>
          <a:p>
            <a:r>
              <a:rPr lang="de-DE"/>
              <a:t>Titelmasterformat durch Klicken bearbeiten</a:t>
            </a:r>
            <a:endParaRPr lang="de-CH"/>
          </a:p>
        </p:txBody>
      </p:sp>
      <p:sp>
        <p:nvSpPr>
          <p:cNvPr id="3" name="Bildplatzhalter 2"/>
          <p:cNvSpPr>
            <a:spLocks noGrp="1"/>
          </p:cNvSpPr>
          <p:nvPr>
            <p:ph type="pic" idx="1"/>
          </p:nvPr>
        </p:nvSpPr>
        <p:spPr>
          <a:xfrm>
            <a:off x="2095500" y="676275"/>
            <a:ext cx="6416675" cy="453548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CH" noProof="0"/>
          </a:p>
        </p:txBody>
      </p:sp>
      <p:sp>
        <p:nvSpPr>
          <p:cNvPr id="4" name="Textplatzhalter 3"/>
          <p:cNvSpPr>
            <a:spLocks noGrp="1"/>
          </p:cNvSpPr>
          <p:nvPr>
            <p:ph type="body" sz="half" idx="2"/>
          </p:nvPr>
        </p:nvSpPr>
        <p:spPr>
          <a:xfrm>
            <a:off x="2095500" y="5918200"/>
            <a:ext cx="6416675" cy="88741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fld id="{BB251B30-A8E0-41E7-8D0E-3DA03394F8AE}"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687D10E4-D330-4B7D-9AE9-DE7E30A7B1BA}" type="slidenum">
              <a:rPr lang="de-CH"/>
              <a:pPr>
                <a:defRPr/>
              </a:pPr>
              <a:t>‹Nr.›</a:t>
            </a:fld>
            <a:endParaRPr lang="de-CH"/>
          </a:p>
        </p:txBody>
      </p:sp>
    </p:spTree>
    <p:extLst>
      <p:ext uri="{BB962C8B-B14F-4D97-AF65-F5344CB8AC3E}">
        <p14:creationId xmlns:p14="http://schemas.microsoft.com/office/powerpoint/2010/main" val="2018346064"/>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943DD31B-DA3B-436D-981A-028A31D5BFCA}"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6639B26F-604F-43F8-8ABE-D28FA5039BA4}" type="slidenum">
              <a:rPr lang="de-CH"/>
              <a:pPr>
                <a:defRPr/>
              </a:pPr>
              <a:t>‹Nr.›</a:t>
            </a:fld>
            <a:endParaRPr lang="de-CH"/>
          </a:p>
        </p:txBody>
      </p:sp>
    </p:spTree>
    <p:extLst>
      <p:ext uri="{BB962C8B-B14F-4D97-AF65-F5344CB8AC3E}">
        <p14:creationId xmlns:p14="http://schemas.microsoft.com/office/powerpoint/2010/main" val="561423566"/>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7543800" y="180975"/>
            <a:ext cx="2411413" cy="2447925"/>
          </a:xfrm>
        </p:spPr>
        <p:txBody>
          <a:bodyPr vert="eaVert"/>
          <a:lstStyle/>
          <a:p>
            <a:r>
              <a:rPr lang="de-DE"/>
              <a:t>Titelmasterformat durch Klicken bearbeiten</a:t>
            </a:r>
            <a:endParaRPr lang="de-CH"/>
          </a:p>
        </p:txBody>
      </p:sp>
      <p:sp>
        <p:nvSpPr>
          <p:cNvPr id="3" name="Vertikaler Textplatzhalter 2"/>
          <p:cNvSpPr>
            <a:spLocks noGrp="1"/>
          </p:cNvSpPr>
          <p:nvPr>
            <p:ph type="body" orient="vert" idx="1"/>
          </p:nvPr>
        </p:nvSpPr>
        <p:spPr>
          <a:xfrm>
            <a:off x="306388" y="180975"/>
            <a:ext cx="7085012" cy="2447925"/>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71111C69-F339-4300-AF1E-A8B03DC2459E}"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504A4F60-4FC7-4238-AA84-7E5F0E2707AC}" type="slidenum">
              <a:rPr lang="de-CH"/>
              <a:pPr>
                <a:defRPr/>
              </a:pPr>
              <a:t>‹Nr.›</a:t>
            </a:fld>
            <a:endParaRPr lang="de-CH"/>
          </a:p>
        </p:txBody>
      </p:sp>
    </p:spTree>
    <p:extLst>
      <p:ext uri="{BB962C8B-B14F-4D97-AF65-F5344CB8AC3E}">
        <p14:creationId xmlns:p14="http://schemas.microsoft.com/office/powerpoint/2010/main" val="1231654837"/>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p:cNvSpPr>
            <a:spLocks noGrp="1"/>
          </p:cNvSpPr>
          <p:nvPr>
            <p:ph type="ctrTitle"/>
          </p:nvPr>
        </p:nvSpPr>
        <p:spPr>
          <a:xfrm>
            <a:off x="801688" y="2349500"/>
            <a:ext cx="9090025" cy="1620838"/>
          </a:xfrm>
        </p:spPr>
        <p:txBody>
          <a:bodyPr/>
          <a:lstStyle/>
          <a:p>
            <a:r>
              <a:rPr lang="de-DE"/>
              <a:t>Titelmasterformat durch Klicken bearbeiten</a:t>
            </a:r>
            <a:endParaRPr lang="de-CH"/>
          </a:p>
        </p:txBody>
      </p:sp>
      <p:sp>
        <p:nvSpPr>
          <p:cNvPr id="3" name="Untertitel 2"/>
          <p:cNvSpPr>
            <a:spLocks noGrp="1"/>
          </p:cNvSpPr>
          <p:nvPr>
            <p:ph type="subTitle" idx="1"/>
          </p:nvPr>
        </p:nvSpPr>
        <p:spPr>
          <a:xfrm>
            <a:off x="1603375" y="4284663"/>
            <a:ext cx="7486650" cy="1931987"/>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de-DE"/>
              <a:t>Formatvorlage des Untertitelmasters durch Klicken bearbeiten</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B50F4A43-4288-4C8C-998D-24F8DDC9DD9B}"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652C5AFD-1ACE-4AF9-B6F3-07F483C4B7E1}" type="slidenum">
              <a:rPr lang="de-CH"/>
              <a:pPr>
                <a:defRPr/>
              </a:pPr>
              <a:t>‹Nr.›</a:t>
            </a:fld>
            <a:endParaRPr lang="de-CH"/>
          </a:p>
        </p:txBody>
      </p:sp>
    </p:spTree>
    <p:extLst>
      <p:ext uri="{BB962C8B-B14F-4D97-AF65-F5344CB8AC3E}">
        <p14:creationId xmlns:p14="http://schemas.microsoft.com/office/powerpoint/2010/main" val="3889931650"/>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type="obj" preserve="1">
  <p:cSld name="Titel und Inhal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Inhaltsplatzhalter 2"/>
          <p:cNvSpPr>
            <a:spLocks noGrp="1"/>
          </p:cNvSpPr>
          <p:nvPr>
            <p:ph idx="1"/>
          </p:nvPr>
        </p:nvSpPr>
        <p:spPr/>
        <p:txBody>
          <a:body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55D4A1FA-444C-4738-A511-D1F350C01790}"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E7EA3F0E-96EF-4CFF-A33F-6273C4A06689}" type="slidenum">
              <a:rPr lang="de-CH"/>
              <a:pPr>
                <a:defRPr/>
              </a:pPr>
              <a:t>‹Nr.›</a:t>
            </a:fld>
            <a:endParaRPr lang="de-CH"/>
          </a:p>
        </p:txBody>
      </p:sp>
    </p:spTree>
    <p:extLst>
      <p:ext uri="{BB962C8B-B14F-4D97-AF65-F5344CB8AC3E}">
        <p14:creationId xmlns:p14="http://schemas.microsoft.com/office/powerpoint/2010/main" val="467654172"/>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type="secHead" preserve="1">
  <p:cSld name="Abschnitts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844550" y="4859338"/>
            <a:ext cx="9090025" cy="1501775"/>
          </a:xfrm>
        </p:spPr>
        <p:txBody>
          <a:bodyPr anchor="t"/>
          <a:lstStyle>
            <a:lvl1pPr algn="l">
              <a:defRPr sz="4000" b="1" cap="all"/>
            </a:lvl1pPr>
          </a:lstStyle>
          <a:p>
            <a:r>
              <a:rPr lang="de-DE"/>
              <a:t>Titelmasterformat durch Klicken bearbeiten</a:t>
            </a:r>
            <a:endParaRPr lang="de-CH"/>
          </a:p>
        </p:txBody>
      </p:sp>
      <p:sp>
        <p:nvSpPr>
          <p:cNvPr id="3" name="Textplatzhalter 2"/>
          <p:cNvSpPr>
            <a:spLocks noGrp="1"/>
          </p:cNvSpPr>
          <p:nvPr>
            <p:ph type="body" idx="1"/>
          </p:nvPr>
        </p:nvSpPr>
        <p:spPr>
          <a:xfrm>
            <a:off x="844550" y="3205163"/>
            <a:ext cx="9090025" cy="1654175"/>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de-DE"/>
              <a:t>Textmasterformate durch Klicken bearbeiten</a:t>
            </a:r>
          </a:p>
        </p:txBody>
      </p:sp>
      <p:sp>
        <p:nvSpPr>
          <p:cNvPr id="4" name="Rectangle 4"/>
          <p:cNvSpPr>
            <a:spLocks noGrp="1" noChangeArrowheads="1"/>
          </p:cNvSpPr>
          <p:nvPr>
            <p:ph type="dt" sz="half" idx="10"/>
          </p:nvPr>
        </p:nvSpPr>
        <p:spPr>
          <a:ln/>
        </p:spPr>
        <p:txBody>
          <a:bodyPr/>
          <a:lstStyle>
            <a:lvl1pPr>
              <a:defRPr/>
            </a:lvl1pPr>
          </a:lstStyle>
          <a:p>
            <a:pPr>
              <a:defRPr/>
            </a:pPr>
            <a:fld id="{BEDF8B4D-A745-4E8E-864D-32EC1AC09C9D}"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213725C4-FD38-44F7-BFE9-1B60C227AAF3}" type="slidenum">
              <a:rPr lang="de-CH"/>
              <a:pPr>
                <a:defRPr/>
              </a:pPr>
              <a:t>‹Nr.›</a:t>
            </a:fld>
            <a:endParaRPr lang="de-CH"/>
          </a:p>
        </p:txBody>
      </p:sp>
    </p:spTree>
    <p:extLst>
      <p:ext uri="{BB962C8B-B14F-4D97-AF65-F5344CB8AC3E}">
        <p14:creationId xmlns:p14="http://schemas.microsoft.com/office/powerpoint/2010/main" val="4209076092"/>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Inhaltsplatzhalter 2"/>
          <p:cNvSpPr>
            <a:spLocks noGrp="1"/>
          </p:cNvSpPr>
          <p:nvPr>
            <p:ph sz="half" idx="1"/>
          </p:nvPr>
        </p:nvSpPr>
        <p:spPr>
          <a:xfrm>
            <a:off x="738188" y="6477000"/>
            <a:ext cx="4530725" cy="7191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Inhaltsplatzhalter 3"/>
          <p:cNvSpPr>
            <a:spLocks noGrp="1"/>
          </p:cNvSpPr>
          <p:nvPr>
            <p:ph sz="half" idx="2"/>
          </p:nvPr>
        </p:nvSpPr>
        <p:spPr>
          <a:xfrm>
            <a:off x="5421313" y="6477000"/>
            <a:ext cx="4530725" cy="719138"/>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5" name="Rectangle 4"/>
          <p:cNvSpPr>
            <a:spLocks noGrp="1" noChangeArrowheads="1"/>
          </p:cNvSpPr>
          <p:nvPr>
            <p:ph type="dt" sz="half" idx="10"/>
          </p:nvPr>
        </p:nvSpPr>
        <p:spPr>
          <a:ln/>
        </p:spPr>
        <p:txBody>
          <a:bodyPr/>
          <a:lstStyle>
            <a:lvl1pPr>
              <a:defRPr/>
            </a:lvl1pPr>
          </a:lstStyle>
          <a:p>
            <a:pPr>
              <a:defRPr/>
            </a:pPr>
            <a:fld id="{E07B3908-EAB6-475C-8106-2A8B2A3D6C19}"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57910F80-79A8-43ED-B9EB-DB498E99D907}" type="slidenum">
              <a:rPr lang="de-CH"/>
              <a:pPr>
                <a:defRPr/>
              </a:pPr>
              <a:t>‹Nr.›</a:t>
            </a:fld>
            <a:endParaRPr lang="de-CH"/>
          </a:p>
        </p:txBody>
      </p:sp>
    </p:spTree>
    <p:extLst>
      <p:ext uri="{BB962C8B-B14F-4D97-AF65-F5344CB8AC3E}">
        <p14:creationId xmlns:p14="http://schemas.microsoft.com/office/powerpoint/2010/main" val="897337889"/>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534988" y="303213"/>
            <a:ext cx="9623425" cy="1260475"/>
          </a:xfrm>
        </p:spPr>
        <p:txBody>
          <a:bodyPr/>
          <a:lstStyle>
            <a:lvl1pPr>
              <a:defRPr/>
            </a:lvl1pPr>
          </a:lstStyle>
          <a:p>
            <a:r>
              <a:rPr lang="de-DE"/>
              <a:t>Titelmasterformat durch Klicken bearbeiten</a:t>
            </a:r>
            <a:endParaRPr lang="de-CH"/>
          </a:p>
        </p:txBody>
      </p:sp>
      <p:sp>
        <p:nvSpPr>
          <p:cNvPr id="3" name="Textplatzhalter 2"/>
          <p:cNvSpPr>
            <a:spLocks noGrp="1"/>
          </p:cNvSpPr>
          <p:nvPr>
            <p:ph type="body" idx="1"/>
          </p:nvPr>
        </p:nvSpPr>
        <p:spPr>
          <a:xfrm>
            <a:off x="534988" y="1692275"/>
            <a:ext cx="4724400"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534988" y="2397125"/>
            <a:ext cx="4724400" cy="43576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5" name="Textplatzhalter 4"/>
          <p:cNvSpPr>
            <a:spLocks noGrp="1"/>
          </p:cNvSpPr>
          <p:nvPr>
            <p:ph type="body" sz="quarter" idx="3"/>
          </p:nvPr>
        </p:nvSpPr>
        <p:spPr>
          <a:xfrm>
            <a:off x="5432425" y="1692275"/>
            <a:ext cx="4725988"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5432425" y="2397125"/>
            <a:ext cx="4725988" cy="43576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7" name="Rectangle 4"/>
          <p:cNvSpPr>
            <a:spLocks noGrp="1" noChangeArrowheads="1"/>
          </p:cNvSpPr>
          <p:nvPr>
            <p:ph type="dt" sz="half" idx="10"/>
          </p:nvPr>
        </p:nvSpPr>
        <p:spPr>
          <a:ln/>
        </p:spPr>
        <p:txBody>
          <a:bodyPr/>
          <a:lstStyle>
            <a:lvl1pPr>
              <a:defRPr/>
            </a:lvl1pPr>
          </a:lstStyle>
          <a:p>
            <a:pPr>
              <a:defRPr/>
            </a:pPr>
            <a:fld id="{98301990-ABAF-442F-9302-76A2F1422E2D}" type="datetime1">
              <a:rPr lang="de-CH"/>
              <a:pPr>
                <a:defRPr/>
              </a:pPr>
              <a:t>21.05.21</a:t>
            </a:fld>
            <a:endParaRPr lang="de-CH"/>
          </a:p>
        </p:txBody>
      </p:sp>
      <p:sp>
        <p:nvSpPr>
          <p:cNvPr id="8"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9" name="Rectangle 6"/>
          <p:cNvSpPr>
            <a:spLocks noGrp="1" noChangeArrowheads="1"/>
          </p:cNvSpPr>
          <p:nvPr>
            <p:ph type="sldNum" sz="quarter" idx="12"/>
          </p:nvPr>
        </p:nvSpPr>
        <p:spPr>
          <a:ln/>
        </p:spPr>
        <p:txBody>
          <a:bodyPr/>
          <a:lstStyle>
            <a:lvl1pPr>
              <a:defRPr/>
            </a:lvl1pPr>
          </a:lstStyle>
          <a:p>
            <a:pPr>
              <a:defRPr/>
            </a:pPr>
            <a:fld id="{33142E10-3622-4BC6-B878-DE76BDA5E2A1}" type="slidenum">
              <a:rPr lang="de-CH"/>
              <a:pPr>
                <a:defRPr/>
              </a:pPr>
              <a:t>‹Nr.›</a:t>
            </a:fld>
            <a:endParaRPr lang="de-CH"/>
          </a:p>
        </p:txBody>
      </p:sp>
    </p:spTree>
    <p:extLst>
      <p:ext uri="{BB962C8B-B14F-4D97-AF65-F5344CB8AC3E}">
        <p14:creationId xmlns:p14="http://schemas.microsoft.com/office/powerpoint/2010/main" val="431350727"/>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Rectangle 4"/>
          <p:cNvSpPr>
            <a:spLocks noGrp="1" noChangeArrowheads="1"/>
          </p:cNvSpPr>
          <p:nvPr>
            <p:ph type="dt" sz="half" idx="10"/>
          </p:nvPr>
        </p:nvSpPr>
        <p:spPr>
          <a:ln/>
        </p:spPr>
        <p:txBody>
          <a:bodyPr/>
          <a:lstStyle>
            <a:lvl1pPr>
              <a:defRPr/>
            </a:lvl1pPr>
          </a:lstStyle>
          <a:p>
            <a:pPr>
              <a:defRPr/>
            </a:pPr>
            <a:fld id="{B34AF9B3-F8F5-4B75-A62E-D66081A57F07}" type="datetime1">
              <a:rPr lang="de-CH"/>
              <a:pPr>
                <a:defRPr/>
              </a:pPr>
              <a:t>21.05.21</a:t>
            </a:fld>
            <a:endParaRPr lang="de-CH"/>
          </a:p>
        </p:txBody>
      </p:sp>
      <p:sp>
        <p:nvSpPr>
          <p:cNvPr id="4"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5" name="Rectangle 6"/>
          <p:cNvSpPr>
            <a:spLocks noGrp="1" noChangeArrowheads="1"/>
          </p:cNvSpPr>
          <p:nvPr>
            <p:ph type="sldNum" sz="quarter" idx="12"/>
          </p:nvPr>
        </p:nvSpPr>
        <p:spPr>
          <a:ln/>
        </p:spPr>
        <p:txBody>
          <a:bodyPr/>
          <a:lstStyle>
            <a:lvl1pPr>
              <a:defRPr/>
            </a:lvl1pPr>
          </a:lstStyle>
          <a:p>
            <a:pPr>
              <a:defRPr/>
            </a:pPr>
            <a:fld id="{A58ACDC2-DFB8-4A71-92B0-DB8BA0B6452C}" type="slidenum">
              <a:rPr lang="de-CH"/>
              <a:pPr>
                <a:defRPr/>
              </a:pPr>
              <a:t>‹Nr.›</a:t>
            </a:fld>
            <a:endParaRPr lang="de-CH"/>
          </a:p>
        </p:txBody>
      </p:sp>
    </p:spTree>
    <p:extLst>
      <p:ext uri="{BB962C8B-B14F-4D97-AF65-F5344CB8AC3E}">
        <p14:creationId xmlns:p14="http://schemas.microsoft.com/office/powerpoint/2010/main" val="1267526005"/>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Inhaltsplatzhalter 2"/>
          <p:cNvSpPr>
            <a:spLocks noGrp="1"/>
          </p:cNvSpPr>
          <p:nvPr>
            <p:ph sz="half" idx="1"/>
          </p:nvPr>
        </p:nvSpPr>
        <p:spPr>
          <a:xfrm>
            <a:off x="738188" y="2197100"/>
            <a:ext cx="4530725" cy="446405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Inhaltsplatzhalter 3"/>
          <p:cNvSpPr>
            <a:spLocks noGrp="1"/>
          </p:cNvSpPr>
          <p:nvPr>
            <p:ph sz="half" idx="2"/>
          </p:nvPr>
        </p:nvSpPr>
        <p:spPr>
          <a:xfrm>
            <a:off x="5421313" y="2197100"/>
            <a:ext cx="4530725" cy="446405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5" name="Rectangle 4"/>
          <p:cNvSpPr>
            <a:spLocks noGrp="1" noChangeArrowheads="1"/>
          </p:cNvSpPr>
          <p:nvPr>
            <p:ph type="dt" sz="half" idx="10"/>
          </p:nvPr>
        </p:nvSpPr>
        <p:spPr>
          <a:ln/>
        </p:spPr>
        <p:txBody>
          <a:bodyPr/>
          <a:lstStyle>
            <a:lvl1pPr>
              <a:defRPr/>
            </a:lvl1pPr>
          </a:lstStyle>
          <a:p>
            <a:pPr>
              <a:defRPr/>
            </a:pPr>
            <a:fld id="{C40CE08D-1CF5-4D9B-9D41-9A2CD43AD4A3}"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358B5C76-F760-4BC0-AD69-B49B09E0F740}" type="slidenum">
              <a:rPr lang="de-CH"/>
              <a:pPr>
                <a:defRPr/>
              </a:pPr>
              <a:t>‹Nr.›</a:t>
            </a:fld>
            <a:endParaRPr lang="de-CH"/>
          </a:p>
        </p:txBody>
      </p:sp>
    </p:spTree>
    <p:extLst>
      <p:ext uri="{BB962C8B-B14F-4D97-AF65-F5344CB8AC3E}">
        <p14:creationId xmlns:p14="http://schemas.microsoft.com/office/powerpoint/2010/main" val="992526867"/>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717995AB-2C34-4143-B317-66A6E92DCCF5}" type="datetime1">
              <a:rPr lang="de-CH"/>
              <a:pPr>
                <a:defRPr/>
              </a:pPr>
              <a:t>21.05.21</a:t>
            </a:fld>
            <a:endParaRPr lang="de-CH"/>
          </a:p>
        </p:txBody>
      </p:sp>
      <p:sp>
        <p:nvSpPr>
          <p:cNvPr id="3"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4" name="Rectangle 6"/>
          <p:cNvSpPr>
            <a:spLocks noGrp="1" noChangeArrowheads="1"/>
          </p:cNvSpPr>
          <p:nvPr>
            <p:ph type="sldNum" sz="quarter" idx="12"/>
          </p:nvPr>
        </p:nvSpPr>
        <p:spPr>
          <a:ln/>
        </p:spPr>
        <p:txBody>
          <a:bodyPr/>
          <a:lstStyle>
            <a:lvl1pPr>
              <a:defRPr/>
            </a:lvl1pPr>
          </a:lstStyle>
          <a:p>
            <a:pPr>
              <a:defRPr/>
            </a:pPr>
            <a:fld id="{64996983-6CC9-41C6-8F6A-9B3697A49A85}" type="slidenum">
              <a:rPr lang="de-CH"/>
              <a:pPr>
                <a:defRPr/>
              </a:pPr>
              <a:t>‹Nr.›</a:t>
            </a:fld>
            <a:endParaRPr lang="de-CH"/>
          </a:p>
        </p:txBody>
      </p:sp>
    </p:spTree>
    <p:extLst>
      <p:ext uri="{BB962C8B-B14F-4D97-AF65-F5344CB8AC3E}">
        <p14:creationId xmlns:p14="http://schemas.microsoft.com/office/powerpoint/2010/main" val="3415681514"/>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534988" y="301625"/>
            <a:ext cx="3517900" cy="1281113"/>
          </a:xfrm>
        </p:spPr>
        <p:txBody>
          <a:bodyPr anchor="b"/>
          <a:lstStyle>
            <a:lvl1pPr algn="l">
              <a:defRPr sz="2000" b="1"/>
            </a:lvl1pPr>
          </a:lstStyle>
          <a:p>
            <a:r>
              <a:rPr lang="de-DE"/>
              <a:t>Titelmasterformat durch Klicken bearbeiten</a:t>
            </a:r>
            <a:endParaRPr lang="de-CH"/>
          </a:p>
        </p:txBody>
      </p:sp>
      <p:sp>
        <p:nvSpPr>
          <p:cNvPr id="3" name="Inhaltsplatzhalter 2"/>
          <p:cNvSpPr>
            <a:spLocks noGrp="1"/>
          </p:cNvSpPr>
          <p:nvPr>
            <p:ph idx="1"/>
          </p:nvPr>
        </p:nvSpPr>
        <p:spPr>
          <a:xfrm>
            <a:off x="4181475" y="301625"/>
            <a:ext cx="5976938" cy="6453188"/>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Textplatzhalter 3"/>
          <p:cNvSpPr>
            <a:spLocks noGrp="1"/>
          </p:cNvSpPr>
          <p:nvPr>
            <p:ph type="body" sz="half" idx="2"/>
          </p:nvPr>
        </p:nvSpPr>
        <p:spPr>
          <a:xfrm>
            <a:off x="534988" y="1582738"/>
            <a:ext cx="3517900" cy="51720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fld id="{4A416419-E8B2-4FD5-9266-83E29E1BE3EA}"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647F16E1-4D35-47DA-A284-4A7E770853A3}" type="slidenum">
              <a:rPr lang="de-CH"/>
              <a:pPr>
                <a:defRPr/>
              </a:pPr>
              <a:t>‹Nr.›</a:t>
            </a:fld>
            <a:endParaRPr lang="de-CH"/>
          </a:p>
        </p:txBody>
      </p:sp>
    </p:spTree>
    <p:extLst>
      <p:ext uri="{BB962C8B-B14F-4D97-AF65-F5344CB8AC3E}">
        <p14:creationId xmlns:p14="http://schemas.microsoft.com/office/powerpoint/2010/main" val="214708416"/>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2095500" y="5292725"/>
            <a:ext cx="6416675" cy="625475"/>
          </a:xfrm>
        </p:spPr>
        <p:txBody>
          <a:bodyPr anchor="b"/>
          <a:lstStyle>
            <a:lvl1pPr algn="l">
              <a:defRPr sz="2000" b="1"/>
            </a:lvl1pPr>
          </a:lstStyle>
          <a:p>
            <a:r>
              <a:rPr lang="de-DE"/>
              <a:t>Titelmasterformat durch Klicken bearbeiten</a:t>
            </a:r>
            <a:endParaRPr lang="de-CH"/>
          </a:p>
        </p:txBody>
      </p:sp>
      <p:sp>
        <p:nvSpPr>
          <p:cNvPr id="3" name="Bildplatzhalter 2"/>
          <p:cNvSpPr>
            <a:spLocks noGrp="1"/>
          </p:cNvSpPr>
          <p:nvPr>
            <p:ph type="pic" idx="1"/>
          </p:nvPr>
        </p:nvSpPr>
        <p:spPr>
          <a:xfrm>
            <a:off x="2095500" y="676275"/>
            <a:ext cx="6416675" cy="453548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de-CH" noProof="0"/>
          </a:p>
        </p:txBody>
      </p:sp>
      <p:sp>
        <p:nvSpPr>
          <p:cNvPr id="4" name="Textplatzhalter 3"/>
          <p:cNvSpPr>
            <a:spLocks noGrp="1"/>
          </p:cNvSpPr>
          <p:nvPr>
            <p:ph type="body" sz="half" idx="2"/>
          </p:nvPr>
        </p:nvSpPr>
        <p:spPr>
          <a:xfrm>
            <a:off x="2095500" y="5918200"/>
            <a:ext cx="6416675" cy="88741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fld id="{52621FD0-CE76-4801-A0C1-E67523D8FCE3}"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20B93476-E78B-4A33-8EFD-A20261CF0FBA}" type="slidenum">
              <a:rPr lang="de-CH"/>
              <a:pPr>
                <a:defRPr/>
              </a:pPr>
              <a:t>‹Nr.›</a:t>
            </a:fld>
            <a:endParaRPr lang="de-CH"/>
          </a:p>
        </p:txBody>
      </p:sp>
    </p:spTree>
    <p:extLst>
      <p:ext uri="{BB962C8B-B14F-4D97-AF65-F5344CB8AC3E}">
        <p14:creationId xmlns:p14="http://schemas.microsoft.com/office/powerpoint/2010/main" val="1511997190"/>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vertTx" preserve="1">
  <p:cSld name="Titel und vertikaler Tex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Vertikaler Textplatzhalter 2"/>
          <p:cNvSpPr>
            <a:spLocks noGrp="1"/>
          </p:cNvSpPr>
          <p:nvPr>
            <p:ph type="body" orient="vert" idx="1"/>
          </p:nvPr>
        </p:nvSpPr>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2EFC41FF-9A36-4091-A991-0268DFCFA7A8}"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F7C1697A-7B8D-449D-B57E-29A21C24E268}" type="slidenum">
              <a:rPr lang="de-CH"/>
              <a:pPr>
                <a:defRPr/>
              </a:pPr>
              <a:t>‹Nr.›</a:t>
            </a:fld>
            <a:endParaRPr lang="de-CH"/>
          </a:p>
        </p:txBody>
      </p:sp>
    </p:spTree>
    <p:extLst>
      <p:ext uri="{BB962C8B-B14F-4D97-AF65-F5344CB8AC3E}">
        <p14:creationId xmlns:p14="http://schemas.microsoft.com/office/powerpoint/2010/main" val="3896408402"/>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vertTitleAndTx" preserve="1">
  <p:cSld name="Vertikaler Titel und Text">
    <p:spTree>
      <p:nvGrpSpPr>
        <p:cNvPr id="1" name=""/>
        <p:cNvGrpSpPr/>
        <p:nvPr/>
      </p:nvGrpSpPr>
      <p:grpSpPr>
        <a:xfrm>
          <a:off x="0" y="0"/>
          <a:ext cx="0" cy="0"/>
          <a:chOff x="0" y="0"/>
          <a:chExt cx="0" cy="0"/>
        </a:xfrm>
      </p:grpSpPr>
      <p:sp>
        <p:nvSpPr>
          <p:cNvPr id="2" name="Vertikaler Titel 1"/>
          <p:cNvSpPr>
            <a:spLocks noGrp="1"/>
          </p:cNvSpPr>
          <p:nvPr>
            <p:ph type="title" orient="vert"/>
          </p:nvPr>
        </p:nvSpPr>
        <p:spPr>
          <a:xfrm>
            <a:off x="7543800" y="180975"/>
            <a:ext cx="2411413" cy="7015163"/>
          </a:xfrm>
        </p:spPr>
        <p:txBody>
          <a:bodyPr vert="eaVert"/>
          <a:lstStyle/>
          <a:p>
            <a:r>
              <a:rPr lang="de-DE"/>
              <a:t>Titelmasterformat durch Klicken bearbeiten</a:t>
            </a:r>
            <a:endParaRPr lang="de-CH"/>
          </a:p>
        </p:txBody>
      </p:sp>
      <p:sp>
        <p:nvSpPr>
          <p:cNvPr id="3" name="Vertikaler Textplatzhalter 2"/>
          <p:cNvSpPr>
            <a:spLocks noGrp="1"/>
          </p:cNvSpPr>
          <p:nvPr>
            <p:ph type="body" orient="vert" idx="1"/>
          </p:nvPr>
        </p:nvSpPr>
        <p:spPr>
          <a:xfrm>
            <a:off x="306388" y="180975"/>
            <a:ext cx="7085012" cy="7015163"/>
          </a:xfrm>
        </p:spPr>
        <p:txBody>
          <a:bodyPr vert="eaVert"/>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Rectangle 4"/>
          <p:cNvSpPr>
            <a:spLocks noGrp="1" noChangeArrowheads="1"/>
          </p:cNvSpPr>
          <p:nvPr>
            <p:ph type="dt" sz="half" idx="10"/>
          </p:nvPr>
        </p:nvSpPr>
        <p:spPr>
          <a:ln/>
        </p:spPr>
        <p:txBody>
          <a:bodyPr/>
          <a:lstStyle>
            <a:lvl1pPr>
              <a:defRPr/>
            </a:lvl1pPr>
          </a:lstStyle>
          <a:p>
            <a:pPr>
              <a:defRPr/>
            </a:pPr>
            <a:fld id="{533D78EE-4719-472D-ADFD-379FE9F42F4A}" type="datetime1">
              <a:rPr lang="de-CH"/>
              <a:pPr>
                <a:defRPr/>
              </a:pPr>
              <a:t>21.05.21</a:t>
            </a:fld>
            <a:endParaRPr lang="de-CH"/>
          </a:p>
        </p:txBody>
      </p:sp>
      <p:sp>
        <p:nvSpPr>
          <p:cNvPr id="5"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6" name="Rectangle 6"/>
          <p:cNvSpPr>
            <a:spLocks noGrp="1" noChangeArrowheads="1"/>
          </p:cNvSpPr>
          <p:nvPr>
            <p:ph type="sldNum" sz="quarter" idx="12"/>
          </p:nvPr>
        </p:nvSpPr>
        <p:spPr>
          <a:ln/>
        </p:spPr>
        <p:txBody>
          <a:bodyPr/>
          <a:lstStyle>
            <a:lvl1pPr>
              <a:defRPr/>
            </a:lvl1pPr>
          </a:lstStyle>
          <a:p>
            <a:pPr>
              <a:defRPr/>
            </a:pPr>
            <a:fld id="{CB901232-3EA3-4AE0-BAFB-9A270236F8BA}" type="slidenum">
              <a:rPr lang="de-CH"/>
              <a:pPr>
                <a:defRPr/>
              </a:pPr>
              <a:t>‹Nr.›</a:t>
            </a:fld>
            <a:endParaRPr lang="de-CH"/>
          </a:p>
        </p:txBody>
      </p:sp>
    </p:spTree>
    <p:extLst>
      <p:ext uri="{BB962C8B-B14F-4D97-AF65-F5344CB8AC3E}">
        <p14:creationId xmlns:p14="http://schemas.microsoft.com/office/powerpoint/2010/main" val="318530947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p:cNvSpPr>
            <a:spLocks noGrp="1"/>
          </p:cNvSpPr>
          <p:nvPr>
            <p:ph type="title"/>
          </p:nvPr>
        </p:nvSpPr>
        <p:spPr>
          <a:xfrm>
            <a:off x="534988" y="303213"/>
            <a:ext cx="9623425" cy="1260475"/>
          </a:xfrm>
        </p:spPr>
        <p:txBody>
          <a:bodyPr/>
          <a:lstStyle>
            <a:lvl1pPr>
              <a:defRPr/>
            </a:lvl1pPr>
          </a:lstStyle>
          <a:p>
            <a:r>
              <a:rPr lang="de-DE"/>
              <a:t>Titelmasterformat durch Klicken bearbeiten</a:t>
            </a:r>
            <a:endParaRPr lang="de-CH"/>
          </a:p>
        </p:txBody>
      </p:sp>
      <p:sp>
        <p:nvSpPr>
          <p:cNvPr id="3" name="Textplatzhalter 2"/>
          <p:cNvSpPr>
            <a:spLocks noGrp="1"/>
          </p:cNvSpPr>
          <p:nvPr>
            <p:ph type="body" idx="1"/>
          </p:nvPr>
        </p:nvSpPr>
        <p:spPr>
          <a:xfrm>
            <a:off x="534988" y="1692275"/>
            <a:ext cx="4724400"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4" name="Inhaltsplatzhalter 3"/>
          <p:cNvSpPr>
            <a:spLocks noGrp="1"/>
          </p:cNvSpPr>
          <p:nvPr>
            <p:ph sz="half" idx="2"/>
          </p:nvPr>
        </p:nvSpPr>
        <p:spPr>
          <a:xfrm>
            <a:off x="534988" y="2397125"/>
            <a:ext cx="4724400" cy="43576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5" name="Textplatzhalter 4"/>
          <p:cNvSpPr>
            <a:spLocks noGrp="1"/>
          </p:cNvSpPr>
          <p:nvPr>
            <p:ph type="body" sz="quarter" idx="3"/>
          </p:nvPr>
        </p:nvSpPr>
        <p:spPr>
          <a:xfrm>
            <a:off x="5432425" y="1692275"/>
            <a:ext cx="4725988" cy="704850"/>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Textmasterformate durch Klicken bearbeiten</a:t>
            </a:r>
          </a:p>
        </p:txBody>
      </p:sp>
      <p:sp>
        <p:nvSpPr>
          <p:cNvPr id="6" name="Inhaltsplatzhalter 5"/>
          <p:cNvSpPr>
            <a:spLocks noGrp="1"/>
          </p:cNvSpPr>
          <p:nvPr>
            <p:ph sz="quarter" idx="4"/>
          </p:nvPr>
        </p:nvSpPr>
        <p:spPr>
          <a:xfrm>
            <a:off x="5432425" y="2397125"/>
            <a:ext cx="4725988" cy="43576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7" name="Rectangle 4"/>
          <p:cNvSpPr>
            <a:spLocks noGrp="1" noChangeArrowheads="1"/>
          </p:cNvSpPr>
          <p:nvPr>
            <p:ph type="dt" sz="half" idx="10"/>
          </p:nvPr>
        </p:nvSpPr>
        <p:spPr>
          <a:ln/>
        </p:spPr>
        <p:txBody>
          <a:bodyPr/>
          <a:lstStyle>
            <a:lvl1pPr>
              <a:defRPr/>
            </a:lvl1pPr>
          </a:lstStyle>
          <a:p>
            <a:pPr>
              <a:defRPr/>
            </a:pPr>
            <a:fld id="{00C9FCEC-FD6E-410E-8411-78F17FE30C95}" type="datetime1">
              <a:rPr lang="de-CH"/>
              <a:pPr>
                <a:defRPr/>
              </a:pPr>
              <a:t>21.05.21</a:t>
            </a:fld>
            <a:endParaRPr lang="de-CH"/>
          </a:p>
        </p:txBody>
      </p:sp>
      <p:sp>
        <p:nvSpPr>
          <p:cNvPr id="8"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9" name="Rectangle 6"/>
          <p:cNvSpPr>
            <a:spLocks noGrp="1" noChangeArrowheads="1"/>
          </p:cNvSpPr>
          <p:nvPr>
            <p:ph type="sldNum" sz="quarter" idx="12"/>
          </p:nvPr>
        </p:nvSpPr>
        <p:spPr>
          <a:ln/>
        </p:spPr>
        <p:txBody>
          <a:bodyPr/>
          <a:lstStyle>
            <a:lvl1pPr>
              <a:defRPr/>
            </a:lvl1pPr>
          </a:lstStyle>
          <a:p>
            <a:pPr>
              <a:defRPr/>
            </a:pPr>
            <a:fld id="{7511C31B-A189-4548-ACA2-E75F491D3E02}" type="slidenum">
              <a:rPr lang="de-CH"/>
              <a:pPr>
                <a:defRPr/>
              </a:pPr>
              <a:t>‹Nr.›</a:t>
            </a:fld>
            <a:endParaRPr lang="de-CH"/>
          </a:p>
        </p:txBody>
      </p:sp>
    </p:spTree>
    <p:extLst>
      <p:ext uri="{BB962C8B-B14F-4D97-AF65-F5344CB8AC3E}">
        <p14:creationId xmlns:p14="http://schemas.microsoft.com/office/powerpoint/2010/main" val="4240459814"/>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de-DE"/>
              <a:t>Titelmasterformat durch Klicken bearbeiten</a:t>
            </a:r>
            <a:endParaRPr lang="de-CH"/>
          </a:p>
        </p:txBody>
      </p:sp>
      <p:sp>
        <p:nvSpPr>
          <p:cNvPr id="3" name="Rectangle 4"/>
          <p:cNvSpPr>
            <a:spLocks noGrp="1" noChangeArrowheads="1"/>
          </p:cNvSpPr>
          <p:nvPr>
            <p:ph type="dt" sz="half" idx="10"/>
          </p:nvPr>
        </p:nvSpPr>
        <p:spPr>
          <a:ln/>
        </p:spPr>
        <p:txBody>
          <a:bodyPr/>
          <a:lstStyle>
            <a:lvl1pPr>
              <a:defRPr/>
            </a:lvl1pPr>
          </a:lstStyle>
          <a:p>
            <a:pPr>
              <a:defRPr/>
            </a:pPr>
            <a:fld id="{94112BFF-FE86-410E-9B08-EA0C988A5A4D}" type="datetime1">
              <a:rPr lang="de-CH"/>
              <a:pPr>
                <a:defRPr/>
              </a:pPr>
              <a:t>21.05.21</a:t>
            </a:fld>
            <a:endParaRPr lang="de-CH"/>
          </a:p>
        </p:txBody>
      </p:sp>
      <p:sp>
        <p:nvSpPr>
          <p:cNvPr id="4"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5" name="Rectangle 6"/>
          <p:cNvSpPr>
            <a:spLocks noGrp="1" noChangeArrowheads="1"/>
          </p:cNvSpPr>
          <p:nvPr>
            <p:ph type="sldNum" sz="quarter" idx="12"/>
          </p:nvPr>
        </p:nvSpPr>
        <p:spPr>
          <a:ln/>
        </p:spPr>
        <p:txBody>
          <a:bodyPr/>
          <a:lstStyle>
            <a:lvl1pPr>
              <a:defRPr/>
            </a:lvl1pPr>
          </a:lstStyle>
          <a:p>
            <a:pPr>
              <a:defRPr/>
            </a:pPr>
            <a:fld id="{CBE0318B-D34C-403C-9A9D-32CFB2C3FBAF}" type="slidenum">
              <a:rPr lang="de-CH"/>
              <a:pPr>
                <a:defRPr/>
              </a:pPr>
              <a:t>‹Nr.›</a:t>
            </a:fld>
            <a:endParaRPr lang="de-CH"/>
          </a:p>
        </p:txBody>
      </p:sp>
    </p:spTree>
    <p:extLst>
      <p:ext uri="{BB962C8B-B14F-4D97-AF65-F5344CB8AC3E}">
        <p14:creationId xmlns:p14="http://schemas.microsoft.com/office/powerpoint/2010/main" val="44348646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FA384C6C-431E-4D42-B214-599B71C495C3}" type="datetime1">
              <a:rPr lang="de-CH"/>
              <a:pPr>
                <a:defRPr/>
              </a:pPr>
              <a:t>21.05.21</a:t>
            </a:fld>
            <a:endParaRPr lang="de-CH"/>
          </a:p>
        </p:txBody>
      </p:sp>
      <p:sp>
        <p:nvSpPr>
          <p:cNvPr id="3"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4" name="Rectangle 6"/>
          <p:cNvSpPr>
            <a:spLocks noGrp="1" noChangeArrowheads="1"/>
          </p:cNvSpPr>
          <p:nvPr>
            <p:ph type="sldNum" sz="quarter" idx="12"/>
          </p:nvPr>
        </p:nvSpPr>
        <p:spPr>
          <a:ln/>
        </p:spPr>
        <p:txBody>
          <a:bodyPr/>
          <a:lstStyle>
            <a:lvl1pPr>
              <a:defRPr/>
            </a:lvl1pPr>
          </a:lstStyle>
          <a:p>
            <a:pPr>
              <a:defRPr/>
            </a:pPr>
            <a:fld id="{1EEB5998-999E-4E75-9CCB-2D0DBB4CB58E}" type="slidenum">
              <a:rPr lang="de-CH"/>
              <a:pPr>
                <a:defRPr/>
              </a:pPr>
              <a:t>‹Nr.›</a:t>
            </a:fld>
            <a:endParaRPr lang="de-CH"/>
          </a:p>
        </p:txBody>
      </p:sp>
    </p:spTree>
    <p:extLst>
      <p:ext uri="{BB962C8B-B14F-4D97-AF65-F5344CB8AC3E}">
        <p14:creationId xmlns:p14="http://schemas.microsoft.com/office/powerpoint/2010/main" val="31607170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534988" y="301625"/>
            <a:ext cx="3517900" cy="1281113"/>
          </a:xfrm>
        </p:spPr>
        <p:txBody>
          <a:bodyPr anchor="b"/>
          <a:lstStyle>
            <a:lvl1pPr algn="l">
              <a:defRPr sz="2000" b="1"/>
            </a:lvl1pPr>
          </a:lstStyle>
          <a:p>
            <a:r>
              <a:rPr lang="de-DE"/>
              <a:t>Titelmasterformat durch Klicken bearbeiten</a:t>
            </a:r>
            <a:endParaRPr lang="de-CH"/>
          </a:p>
        </p:txBody>
      </p:sp>
      <p:sp>
        <p:nvSpPr>
          <p:cNvPr id="3" name="Inhaltsplatzhalter 2"/>
          <p:cNvSpPr>
            <a:spLocks noGrp="1"/>
          </p:cNvSpPr>
          <p:nvPr>
            <p:ph idx="1"/>
          </p:nvPr>
        </p:nvSpPr>
        <p:spPr>
          <a:xfrm>
            <a:off x="4181475" y="301625"/>
            <a:ext cx="5976938" cy="6453188"/>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Textmasterformate durch Klicken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Textplatzhalter 3"/>
          <p:cNvSpPr>
            <a:spLocks noGrp="1"/>
          </p:cNvSpPr>
          <p:nvPr>
            <p:ph type="body" sz="half" idx="2"/>
          </p:nvPr>
        </p:nvSpPr>
        <p:spPr>
          <a:xfrm>
            <a:off x="534988" y="1582738"/>
            <a:ext cx="3517900" cy="5172075"/>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fld id="{9EFDF576-B90C-44A8-8025-7BB31F9444BC}"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15E6E128-B579-45B3-963C-11B741E74990}" type="slidenum">
              <a:rPr lang="de-CH"/>
              <a:pPr>
                <a:defRPr/>
              </a:pPr>
              <a:t>‹Nr.›</a:t>
            </a:fld>
            <a:endParaRPr lang="de-CH"/>
          </a:p>
        </p:txBody>
      </p:sp>
    </p:spTree>
    <p:extLst>
      <p:ext uri="{BB962C8B-B14F-4D97-AF65-F5344CB8AC3E}">
        <p14:creationId xmlns:p14="http://schemas.microsoft.com/office/powerpoint/2010/main" val="352968706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p:cNvSpPr>
            <a:spLocks noGrp="1"/>
          </p:cNvSpPr>
          <p:nvPr>
            <p:ph type="title"/>
          </p:nvPr>
        </p:nvSpPr>
        <p:spPr>
          <a:xfrm>
            <a:off x="2095500" y="5292725"/>
            <a:ext cx="6416675" cy="625475"/>
          </a:xfrm>
        </p:spPr>
        <p:txBody>
          <a:bodyPr anchor="b"/>
          <a:lstStyle>
            <a:lvl1pPr algn="l">
              <a:defRPr sz="2000" b="1"/>
            </a:lvl1pPr>
          </a:lstStyle>
          <a:p>
            <a:r>
              <a:rPr lang="de-DE"/>
              <a:t>Titelmasterformat durch Klicken bearbeiten</a:t>
            </a:r>
            <a:endParaRPr lang="de-CH"/>
          </a:p>
        </p:txBody>
      </p:sp>
      <p:sp>
        <p:nvSpPr>
          <p:cNvPr id="3" name="Bildplatzhalter 2"/>
          <p:cNvSpPr>
            <a:spLocks noGrp="1"/>
          </p:cNvSpPr>
          <p:nvPr>
            <p:ph type="pic" idx="1"/>
          </p:nvPr>
        </p:nvSpPr>
        <p:spPr>
          <a:xfrm>
            <a:off x="2095500" y="676275"/>
            <a:ext cx="6416675" cy="4535488"/>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de-DE" noProof="0"/>
              <a:t>Bild durch Klicken auf Symbol hinzufügen</a:t>
            </a:r>
            <a:endParaRPr lang="de-CH" noProof="0"/>
          </a:p>
        </p:txBody>
      </p:sp>
      <p:sp>
        <p:nvSpPr>
          <p:cNvPr id="4" name="Textplatzhalter 3"/>
          <p:cNvSpPr>
            <a:spLocks noGrp="1"/>
          </p:cNvSpPr>
          <p:nvPr>
            <p:ph type="body" sz="half" idx="2"/>
          </p:nvPr>
        </p:nvSpPr>
        <p:spPr>
          <a:xfrm>
            <a:off x="2095500" y="5918200"/>
            <a:ext cx="6416675" cy="88741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de-DE"/>
              <a:t>Textmasterformate durch Klicken bearbeiten</a:t>
            </a:r>
          </a:p>
        </p:txBody>
      </p:sp>
      <p:sp>
        <p:nvSpPr>
          <p:cNvPr id="5" name="Rectangle 4"/>
          <p:cNvSpPr>
            <a:spLocks noGrp="1" noChangeArrowheads="1"/>
          </p:cNvSpPr>
          <p:nvPr>
            <p:ph type="dt" sz="half" idx="10"/>
          </p:nvPr>
        </p:nvSpPr>
        <p:spPr>
          <a:ln/>
        </p:spPr>
        <p:txBody>
          <a:bodyPr/>
          <a:lstStyle>
            <a:lvl1pPr>
              <a:defRPr/>
            </a:lvl1pPr>
          </a:lstStyle>
          <a:p>
            <a:pPr>
              <a:defRPr/>
            </a:pPr>
            <a:fld id="{03690A66-9665-4046-867F-B7136924B040}" type="datetime1">
              <a:rPr lang="de-CH"/>
              <a:pPr>
                <a:defRPr/>
              </a:pPr>
              <a:t>21.05.21</a:t>
            </a:fld>
            <a:endParaRPr lang="de-CH"/>
          </a:p>
        </p:txBody>
      </p:sp>
      <p:sp>
        <p:nvSpPr>
          <p:cNvPr id="6" name="Rectangle 5"/>
          <p:cNvSpPr>
            <a:spLocks noGrp="1" noChangeArrowheads="1"/>
          </p:cNvSpPr>
          <p:nvPr>
            <p:ph type="ftr" sz="quarter" idx="11"/>
          </p:nvPr>
        </p:nvSpPr>
        <p:spPr>
          <a:ln/>
        </p:spPr>
        <p:txBody>
          <a:bodyPr/>
          <a:lstStyle>
            <a:lvl1pPr>
              <a:defRPr/>
            </a:lvl1pPr>
          </a:lstStyle>
          <a:p>
            <a:pPr>
              <a:defRPr/>
            </a:pPr>
            <a:r>
              <a:rPr lang="de-CH"/>
              <a:t>Fusszeile: Institut etc</a:t>
            </a:r>
          </a:p>
        </p:txBody>
      </p:sp>
      <p:sp>
        <p:nvSpPr>
          <p:cNvPr id="7" name="Rectangle 6"/>
          <p:cNvSpPr>
            <a:spLocks noGrp="1" noChangeArrowheads="1"/>
          </p:cNvSpPr>
          <p:nvPr>
            <p:ph type="sldNum" sz="quarter" idx="12"/>
          </p:nvPr>
        </p:nvSpPr>
        <p:spPr>
          <a:ln/>
        </p:spPr>
        <p:txBody>
          <a:bodyPr/>
          <a:lstStyle>
            <a:lvl1pPr>
              <a:defRPr/>
            </a:lvl1pPr>
          </a:lstStyle>
          <a:p>
            <a:pPr>
              <a:defRPr/>
            </a:pPr>
            <a:fld id="{5E616E68-00EF-45DA-9BD3-AA3251651911}" type="slidenum">
              <a:rPr lang="de-CH"/>
              <a:pPr>
                <a:defRPr/>
              </a:pPr>
              <a:t>‹Nr.›</a:t>
            </a:fld>
            <a:endParaRPr lang="de-CH"/>
          </a:p>
        </p:txBody>
      </p:sp>
    </p:spTree>
    <p:extLst>
      <p:ext uri="{BB962C8B-B14F-4D97-AF65-F5344CB8AC3E}">
        <p14:creationId xmlns:p14="http://schemas.microsoft.com/office/powerpoint/2010/main" val="327064537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pn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13" Type="http://schemas.openxmlformats.org/officeDocument/2006/relationships/image" Target="../media/image1.png"/><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30.xml"/><Relationship Id="rId13" Type="http://schemas.openxmlformats.org/officeDocument/2006/relationships/image" Target="../media/image1.png"/><Relationship Id="rId3" Type="http://schemas.openxmlformats.org/officeDocument/2006/relationships/slideLayout" Target="../slideLayouts/slideLayout25.xml"/><Relationship Id="rId7" Type="http://schemas.openxmlformats.org/officeDocument/2006/relationships/slideLayout" Target="../slideLayouts/slideLayout29.xml"/><Relationship Id="rId12" Type="http://schemas.openxmlformats.org/officeDocument/2006/relationships/theme" Target="../theme/theme3.xml"/><Relationship Id="rId2" Type="http://schemas.openxmlformats.org/officeDocument/2006/relationships/slideLayout" Target="../slideLayouts/slideLayout24.xml"/><Relationship Id="rId1" Type="http://schemas.openxmlformats.org/officeDocument/2006/relationships/slideLayout" Target="../slideLayouts/slideLayout23.xml"/><Relationship Id="rId6" Type="http://schemas.openxmlformats.org/officeDocument/2006/relationships/slideLayout" Target="../slideLayouts/slideLayout28.xml"/><Relationship Id="rId11" Type="http://schemas.openxmlformats.org/officeDocument/2006/relationships/slideLayout" Target="../slideLayouts/slideLayout33.xml"/><Relationship Id="rId5" Type="http://schemas.openxmlformats.org/officeDocument/2006/relationships/slideLayout" Target="../slideLayouts/slideLayout27.xml"/><Relationship Id="rId10" Type="http://schemas.openxmlformats.org/officeDocument/2006/relationships/slideLayout" Target="../slideLayouts/slideLayout32.xml"/><Relationship Id="rId4" Type="http://schemas.openxmlformats.org/officeDocument/2006/relationships/slideLayout" Target="../slideLayouts/slideLayout26.xml"/><Relationship Id="rId9" Type="http://schemas.openxmlformats.org/officeDocument/2006/relationships/slideLayout" Target="../slideLayouts/slideLayout31.xml"/></Relationships>
</file>

<file path=ppt/slideMasters/_rels/slideMaster4.xml.rels><?xml version="1.0" encoding="UTF-8" standalone="yes"?>
<Relationships xmlns="http://schemas.openxmlformats.org/package/2006/relationships"><Relationship Id="rId8" Type="http://schemas.openxmlformats.org/officeDocument/2006/relationships/slideLayout" Target="../slideLayouts/slideLayout41.xml"/><Relationship Id="rId13" Type="http://schemas.openxmlformats.org/officeDocument/2006/relationships/image" Target="../media/image1.png"/><Relationship Id="rId3" Type="http://schemas.openxmlformats.org/officeDocument/2006/relationships/slideLayout" Target="../slideLayouts/slideLayout36.xml"/><Relationship Id="rId7" Type="http://schemas.openxmlformats.org/officeDocument/2006/relationships/slideLayout" Target="../slideLayouts/slideLayout40.xml"/><Relationship Id="rId12" Type="http://schemas.openxmlformats.org/officeDocument/2006/relationships/theme" Target="../theme/theme4.xml"/><Relationship Id="rId2" Type="http://schemas.openxmlformats.org/officeDocument/2006/relationships/slideLayout" Target="../slideLayouts/slideLayout35.xml"/><Relationship Id="rId1" Type="http://schemas.openxmlformats.org/officeDocument/2006/relationships/slideLayout" Target="../slideLayouts/slideLayout34.xml"/><Relationship Id="rId6" Type="http://schemas.openxmlformats.org/officeDocument/2006/relationships/slideLayout" Target="../slideLayouts/slideLayout39.xml"/><Relationship Id="rId11" Type="http://schemas.openxmlformats.org/officeDocument/2006/relationships/slideLayout" Target="../slideLayouts/slideLayout44.xml"/><Relationship Id="rId5" Type="http://schemas.openxmlformats.org/officeDocument/2006/relationships/slideLayout" Target="../slideLayouts/slideLayout38.xml"/><Relationship Id="rId10" Type="http://schemas.openxmlformats.org/officeDocument/2006/relationships/slideLayout" Target="../slideLayouts/slideLayout43.xml"/><Relationship Id="rId4" Type="http://schemas.openxmlformats.org/officeDocument/2006/relationships/slideLayout" Target="../slideLayouts/slideLayout37.xml"/><Relationship Id="rId9" Type="http://schemas.openxmlformats.org/officeDocument/2006/relationships/slideLayout" Target="../slideLayouts/slideLayout42.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Pr>
        <a:solidFill>
          <a:srgbClr val="D9D9D9"/>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736600" y="1509713"/>
            <a:ext cx="9213850" cy="361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p>
            <a:pPr lvl="0"/>
            <a:r>
              <a:rPr lang="de-CH" altLang="de-DE"/>
              <a:t>Mastertitelformat bearbeiten</a:t>
            </a:r>
          </a:p>
        </p:txBody>
      </p:sp>
      <p:sp>
        <p:nvSpPr>
          <p:cNvPr id="1027" name="Rectangle 3"/>
          <p:cNvSpPr>
            <a:spLocks noGrp="1" noChangeArrowheads="1"/>
          </p:cNvSpPr>
          <p:nvPr>
            <p:ph type="body" idx="1"/>
          </p:nvPr>
        </p:nvSpPr>
        <p:spPr bwMode="auto">
          <a:xfrm>
            <a:off x="738188" y="2197100"/>
            <a:ext cx="9213850" cy="4464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p>
            <a:pPr lvl="0"/>
            <a:r>
              <a:rPr lang="de-CH" altLang="de-DE"/>
              <a:t>Mastertextformat bearbeiten</a:t>
            </a:r>
          </a:p>
          <a:p>
            <a:pPr lvl="1"/>
            <a:r>
              <a:rPr lang="de-CH" altLang="de-DE"/>
              <a:t>Zweite Ebene</a:t>
            </a:r>
          </a:p>
          <a:p>
            <a:pPr lvl="2"/>
            <a:r>
              <a:rPr lang="de-CH" altLang="de-DE"/>
              <a:t>Dritte Ebene</a:t>
            </a:r>
          </a:p>
          <a:p>
            <a:pPr lvl="3"/>
            <a:r>
              <a:rPr lang="de-CH" altLang="de-DE"/>
              <a:t>Vierte Ebene</a:t>
            </a:r>
          </a:p>
          <a:p>
            <a:pPr lvl="4"/>
            <a:r>
              <a:rPr lang="de-CH" altLang="de-DE"/>
              <a:t>Fünfte Ebene</a:t>
            </a:r>
          </a:p>
        </p:txBody>
      </p:sp>
      <p:sp>
        <p:nvSpPr>
          <p:cNvPr id="1028" name="Rectangle 4"/>
          <p:cNvSpPr>
            <a:spLocks noGrp="1" noChangeArrowheads="1"/>
          </p:cNvSpPr>
          <p:nvPr>
            <p:ph type="dt" sz="half" idx="2"/>
          </p:nvPr>
        </p:nvSpPr>
        <p:spPr bwMode="auto">
          <a:xfrm>
            <a:off x="8221663" y="7197725"/>
            <a:ext cx="865187"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lgn="l">
              <a:defRPr sz="1200"/>
            </a:lvl1pPr>
          </a:lstStyle>
          <a:p>
            <a:pPr>
              <a:defRPr/>
            </a:pPr>
            <a:fld id="{550B0304-F08C-410B-9B80-40EB1A0F42D5}" type="datetime1">
              <a:rPr lang="de-CH"/>
              <a:pPr>
                <a:defRPr/>
              </a:pPr>
              <a:t>21.05.21</a:t>
            </a:fld>
            <a:endParaRPr lang="de-CH"/>
          </a:p>
        </p:txBody>
      </p:sp>
      <p:sp>
        <p:nvSpPr>
          <p:cNvPr id="1029" name="Rectangle 5"/>
          <p:cNvSpPr>
            <a:spLocks noGrp="1" noChangeArrowheads="1"/>
          </p:cNvSpPr>
          <p:nvPr>
            <p:ph type="ftr" sz="quarter" idx="3"/>
          </p:nvPr>
        </p:nvSpPr>
        <p:spPr bwMode="auto">
          <a:xfrm>
            <a:off x="736600" y="7197725"/>
            <a:ext cx="7485063"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lgn="l">
              <a:defRPr sz="1200"/>
            </a:lvl1pPr>
          </a:lstStyle>
          <a:p>
            <a:pPr>
              <a:defRPr/>
            </a:pPr>
            <a:r>
              <a:rPr lang="de-CH"/>
              <a:t>Fusszeile: Institut etc</a:t>
            </a:r>
          </a:p>
        </p:txBody>
      </p:sp>
      <p:sp>
        <p:nvSpPr>
          <p:cNvPr id="1030" name="Rectangle 6"/>
          <p:cNvSpPr>
            <a:spLocks noGrp="1" noChangeArrowheads="1"/>
          </p:cNvSpPr>
          <p:nvPr>
            <p:ph type="sldNum" sz="quarter" idx="4"/>
          </p:nvPr>
        </p:nvSpPr>
        <p:spPr bwMode="auto">
          <a:xfrm>
            <a:off x="9086850" y="7197725"/>
            <a:ext cx="863600"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defRPr sz="1200"/>
            </a:lvl1pPr>
          </a:lstStyle>
          <a:p>
            <a:pPr>
              <a:defRPr/>
            </a:pPr>
            <a:fld id="{EAFAC98F-1595-42A1-82A8-A17998C9E9D9}" type="slidenum">
              <a:rPr lang="de-CH"/>
              <a:pPr>
                <a:defRPr/>
              </a:pPr>
              <a:t>‹Nr.›</a:t>
            </a:fld>
            <a:endParaRPr lang="de-CH"/>
          </a:p>
        </p:txBody>
      </p:sp>
      <p:sp>
        <p:nvSpPr>
          <p:cNvPr id="1031" name="Line 8"/>
          <p:cNvSpPr>
            <a:spLocks noChangeShapeType="1"/>
          </p:cNvSpPr>
          <p:nvPr/>
        </p:nvSpPr>
        <p:spPr bwMode="auto">
          <a:xfrm>
            <a:off x="738188" y="7161213"/>
            <a:ext cx="9213850" cy="0"/>
          </a:xfrm>
          <a:prstGeom prst="line">
            <a:avLst/>
          </a:prstGeom>
          <a:noFill/>
          <a:ln w="38100">
            <a:solidFill>
              <a:schemeClr val="tx1"/>
            </a:solidFill>
            <a:round/>
            <a:headEnd/>
            <a:tailEnd/>
          </a:ln>
          <a:extLst>
            <a:ext uri="{909E8E84-426E-40DD-AFC4-6F175D3DCCD1}">
              <a14:hiddenFill xmlns:a14="http://schemas.microsoft.com/office/drawing/2010/main">
                <a:noFill/>
              </a14:hiddenFill>
            </a:ext>
          </a:extLst>
        </p:spPr>
        <p:txBody>
          <a:bodyPr/>
          <a:lstStyle/>
          <a:p>
            <a:endParaRPr lang="de-CH"/>
          </a:p>
        </p:txBody>
      </p:sp>
      <p:pic>
        <p:nvPicPr>
          <p:cNvPr id="1032" name="Picture 13" descr="FHNW_HLS"/>
          <p:cNvPicPr>
            <a:picLocks noChangeAspect="1" noChangeArrowheads="1"/>
          </p:cNvPicPr>
          <p:nvPr/>
        </p:nvPicPr>
        <p:blipFill>
          <a:blip r:embed="rId13" cstate="print">
            <a:clrChange>
              <a:clrFrom>
                <a:srgbClr val="FFFFFF"/>
              </a:clrFrom>
              <a:clrTo>
                <a:srgbClr val="FFFFFF">
                  <a:alpha val="0"/>
                </a:srgbClr>
              </a:clrTo>
            </a:clrChange>
            <a:extLst>
              <a:ext uri="{28A0092B-C50C-407E-A947-70E740481C1C}">
                <a14:useLocalDpi xmlns:a14="http://schemas.microsoft.com/office/drawing/2010/main" val="0"/>
              </a:ext>
            </a:extLst>
          </a:blip>
          <a:srcRect/>
          <a:stretch>
            <a:fillRect/>
          </a:stretch>
        </p:blipFill>
        <p:spPr bwMode="auto">
          <a:xfrm>
            <a:off x="323850" y="250825"/>
            <a:ext cx="3473450" cy="539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 bg1="lt1" tx1="dk1" bg2="lt2" tx2="dk2" accent1="accent1" accent2="accent2" accent3="accent3" accent4="accent4" accent5="accent5" accent6="accent6" hlink="hlink" folHlink="folHlink"/>
  <p:sldLayoutIdLst>
    <p:sldLayoutId id="2147484558" r:id="rId1"/>
    <p:sldLayoutId id="2147484559" r:id="rId2"/>
    <p:sldLayoutId id="2147484516" r:id="rId3"/>
    <p:sldLayoutId id="2147484517" r:id="rId4"/>
    <p:sldLayoutId id="2147484518" r:id="rId5"/>
    <p:sldLayoutId id="2147484519" r:id="rId6"/>
    <p:sldLayoutId id="2147484520" r:id="rId7"/>
    <p:sldLayoutId id="2147484521" r:id="rId8"/>
    <p:sldLayoutId id="2147484522" r:id="rId9"/>
    <p:sldLayoutId id="2147484523" r:id="rId10"/>
    <p:sldLayoutId id="2147484524" r:id="rId11"/>
  </p:sldLayoutIdLst>
  <p:hf hdr="0"/>
  <p:txStyles>
    <p:titleStyle>
      <a:lvl1pPr algn="l" defTabSz="1042988" rtl="0" eaLnBrk="0" fontAlgn="base" hangingPunct="0">
        <a:spcBef>
          <a:spcPct val="0"/>
        </a:spcBef>
        <a:spcAft>
          <a:spcPct val="0"/>
        </a:spcAft>
        <a:defRPr sz="2000" b="1">
          <a:solidFill>
            <a:schemeClr val="tx2"/>
          </a:solidFill>
          <a:latin typeface="+mj-lt"/>
          <a:ea typeface="+mj-ea"/>
          <a:cs typeface="+mj-cs"/>
        </a:defRPr>
      </a:lvl1pPr>
      <a:lvl2pPr algn="l" defTabSz="1042988" rtl="0" eaLnBrk="0" fontAlgn="base" hangingPunct="0">
        <a:spcBef>
          <a:spcPct val="0"/>
        </a:spcBef>
        <a:spcAft>
          <a:spcPct val="0"/>
        </a:spcAft>
        <a:defRPr sz="2000" b="1">
          <a:solidFill>
            <a:schemeClr val="tx2"/>
          </a:solidFill>
          <a:latin typeface="Arial" charset="0"/>
        </a:defRPr>
      </a:lvl2pPr>
      <a:lvl3pPr algn="l" defTabSz="1042988" rtl="0" eaLnBrk="0" fontAlgn="base" hangingPunct="0">
        <a:spcBef>
          <a:spcPct val="0"/>
        </a:spcBef>
        <a:spcAft>
          <a:spcPct val="0"/>
        </a:spcAft>
        <a:defRPr sz="2000" b="1">
          <a:solidFill>
            <a:schemeClr val="tx2"/>
          </a:solidFill>
          <a:latin typeface="Arial" charset="0"/>
        </a:defRPr>
      </a:lvl3pPr>
      <a:lvl4pPr algn="l" defTabSz="1042988" rtl="0" eaLnBrk="0" fontAlgn="base" hangingPunct="0">
        <a:spcBef>
          <a:spcPct val="0"/>
        </a:spcBef>
        <a:spcAft>
          <a:spcPct val="0"/>
        </a:spcAft>
        <a:defRPr sz="2000" b="1">
          <a:solidFill>
            <a:schemeClr val="tx2"/>
          </a:solidFill>
          <a:latin typeface="Arial" charset="0"/>
        </a:defRPr>
      </a:lvl4pPr>
      <a:lvl5pPr algn="l" defTabSz="1042988" rtl="0" eaLnBrk="0" fontAlgn="base" hangingPunct="0">
        <a:spcBef>
          <a:spcPct val="0"/>
        </a:spcBef>
        <a:spcAft>
          <a:spcPct val="0"/>
        </a:spcAft>
        <a:defRPr sz="2000" b="1">
          <a:solidFill>
            <a:schemeClr val="tx2"/>
          </a:solidFill>
          <a:latin typeface="Arial" charset="0"/>
        </a:defRPr>
      </a:lvl5pPr>
      <a:lvl6pPr marL="457200" algn="l" defTabSz="1042988" rtl="0" eaLnBrk="1" fontAlgn="base" hangingPunct="1">
        <a:spcBef>
          <a:spcPct val="0"/>
        </a:spcBef>
        <a:spcAft>
          <a:spcPct val="0"/>
        </a:spcAft>
        <a:defRPr sz="2000" b="1">
          <a:solidFill>
            <a:schemeClr val="tx2"/>
          </a:solidFill>
          <a:latin typeface="Arial" charset="0"/>
        </a:defRPr>
      </a:lvl6pPr>
      <a:lvl7pPr marL="914400" algn="l" defTabSz="1042988" rtl="0" eaLnBrk="1" fontAlgn="base" hangingPunct="1">
        <a:spcBef>
          <a:spcPct val="0"/>
        </a:spcBef>
        <a:spcAft>
          <a:spcPct val="0"/>
        </a:spcAft>
        <a:defRPr sz="2000" b="1">
          <a:solidFill>
            <a:schemeClr val="tx2"/>
          </a:solidFill>
          <a:latin typeface="Arial" charset="0"/>
        </a:defRPr>
      </a:lvl7pPr>
      <a:lvl8pPr marL="1371600" algn="l" defTabSz="1042988" rtl="0" eaLnBrk="1" fontAlgn="base" hangingPunct="1">
        <a:spcBef>
          <a:spcPct val="0"/>
        </a:spcBef>
        <a:spcAft>
          <a:spcPct val="0"/>
        </a:spcAft>
        <a:defRPr sz="2000" b="1">
          <a:solidFill>
            <a:schemeClr val="tx2"/>
          </a:solidFill>
          <a:latin typeface="Arial" charset="0"/>
        </a:defRPr>
      </a:lvl8pPr>
      <a:lvl9pPr marL="1828800" algn="l" defTabSz="1042988" rtl="0" eaLnBrk="1" fontAlgn="base" hangingPunct="1">
        <a:spcBef>
          <a:spcPct val="0"/>
        </a:spcBef>
        <a:spcAft>
          <a:spcPct val="0"/>
        </a:spcAft>
        <a:defRPr sz="2000" b="1">
          <a:solidFill>
            <a:schemeClr val="tx2"/>
          </a:solidFill>
          <a:latin typeface="Arial" charset="0"/>
        </a:defRPr>
      </a:lvl9pPr>
    </p:titleStyle>
    <p:bodyStyle>
      <a:lvl1pPr marL="342900" indent="-342900" algn="l" defTabSz="1042988" rtl="0" eaLnBrk="0" fontAlgn="base" hangingPunct="0">
        <a:lnSpc>
          <a:spcPct val="115000"/>
        </a:lnSpc>
        <a:spcBef>
          <a:spcPct val="100000"/>
        </a:spcBef>
        <a:spcAft>
          <a:spcPct val="0"/>
        </a:spcAft>
        <a:defRPr sz="2000" b="1">
          <a:solidFill>
            <a:schemeClr val="tx1"/>
          </a:solidFill>
          <a:latin typeface="+mn-lt"/>
          <a:ea typeface="+mn-ea"/>
          <a:cs typeface="+mn-cs"/>
        </a:defRPr>
      </a:lvl1pPr>
      <a:lvl2pPr marL="352425" indent="-171450"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2pPr>
      <a:lvl3pPr marL="712788" indent="-169863"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3pPr>
      <a:lvl4pPr marL="1073150" indent="-180975"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4pPr>
      <a:lvl5pPr marL="1431925" indent="-179388"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5pPr>
      <a:lvl6pPr marL="18891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6pPr>
      <a:lvl7pPr marL="23463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7pPr>
      <a:lvl8pPr marL="28035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8pPr>
      <a:lvl9pPr marL="32607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reserve="1">
  <p:cSld>
    <p:bg>
      <p:bgPr>
        <a:solidFill>
          <a:srgbClr val="D9D9D9"/>
        </a:solidFill>
        <a:effectLst/>
      </p:bgPr>
    </p:bg>
    <p:spTree>
      <p:nvGrpSpPr>
        <p:cNvPr id="1" name=""/>
        <p:cNvGrpSpPr/>
        <p:nvPr/>
      </p:nvGrpSpPr>
      <p:grpSpPr>
        <a:xfrm>
          <a:off x="0" y="0"/>
          <a:ext cx="0" cy="0"/>
          <a:chOff x="0" y="0"/>
          <a:chExt cx="0" cy="0"/>
        </a:xfrm>
      </p:grpSpPr>
      <p:sp>
        <p:nvSpPr>
          <p:cNvPr id="2050" name="Rectangle 2"/>
          <p:cNvSpPr>
            <a:spLocks noGrp="1" noChangeArrowheads="1"/>
          </p:cNvSpPr>
          <p:nvPr>
            <p:ph type="title"/>
          </p:nvPr>
        </p:nvSpPr>
        <p:spPr bwMode="auto">
          <a:xfrm>
            <a:off x="5491163" y="1509713"/>
            <a:ext cx="4459287" cy="361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p>
            <a:pPr lvl="0"/>
            <a:r>
              <a:rPr lang="de-CH" altLang="de-DE"/>
              <a:t>Mastertitelformat bearbeiten</a:t>
            </a:r>
          </a:p>
        </p:txBody>
      </p:sp>
      <p:sp>
        <p:nvSpPr>
          <p:cNvPr id="2051" name="Rectangle 3"/>
          <p:cNvSpPr>
            <a:spLocks noGrp="1" noChangeArrowheads="1"/>
          </p:cNvSpPr>
          <p:nvPr>
            <p:ph type="body" idx="1"/>
          </p:nvPr>
        </p:nvSpPr>
        <p:spPr bwMode="auto">
          <a:xfrm>
            <a:off x="5491163" y="2197100"/>
            <a:ext cx="4460875" cy="44640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p>
            <a:pPr lvl="0"/>
            <a:r>
              <a:rPr lang="de-CH" altLang="de-DE"/>
              <a:t>Mastertextformat bearbeiten</a:t>
            </a:r>
          </a:p>
          <a:p>
            <a:pPr lvl="1"/>
            <a:r>
              <a:rPr lang="de-CH" altLang="de-DE"/>
              <a:t>Zweite Ebene</a:t>
            </a:r>
          </a:p>
          <a:p>
            <a:pPr lvl="2"/>
            <a:r>
              <a:rPr lang="de-CH" altLang="de-DE"/>
              <a:t>Dritte Ebene</a:t>
            </a:r>
          </a:p>
          <a:p>
            <a:pPr lvl="3"/>
            <a:r>
              <a:rPr lang="de-CH" altLang="de-DE"/>
              <a:t>Vierte Ebene</a:t>
            </a:r>
          </a:p>
          <a:p>
            <a:pPr lvl="4"/>
            <a:r>
              <a:rPr lang="de-CH" altLang="de-DE"/>
              <a:t>Fünfte Ebene</a:t>
            </a:r>
          </a:p>
        </p:txBody>
      </p:sp>
      <p:sp>
        <p:nvSpPr>
          <p:cNvPr id="22532" name="Rectangle 4"/>
          <p:cNvSpPr>
            <a:spLocks noGrp="1" noChangeArrowheads="1"/>
          </p:cNvSpPr>
          <p:nvPr>
            <p:ph type="dt" sz="half" idx="2"/>
          </p:nvPr>
        </p:nvSpPr>
        <p:spPr bwMode="auto">
          <a:xfrm>
            <a:off x="8221663" y="7197725"/>
            <a:ext cx="865187"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lgn="l">
              <a:defRPr sz="1200"/>
            </a:lvl1pPr>
          </a:lstStyle>
          <a:p>
            <a:pPr>
              <a:defRPr/>
            </a:pPr>
            <a:fld id="{18FC5BDE-34D0-4490-B85F-AFDE7D727768}" type="datetime1">
              <a:rPr lang="de-CH"/>
              <a:pPr>
                <a:defRPr/>
              </a:pPr>
              <a:t>21.05.21</a:t>
            </a:fld>
            <a:endParaRPr lang="de-CH"/>
          </a:p>
        </p:txBody>
      </p:sp>
      <p:sp>
        <p:nvSpPr>
          <p:cNvPr id="22533" name="Rectangle 5"/>
          <p:cNvSpPr>
            <a:spLocks noGrp="1" noChangeArrowheads="1"/>
          </p:cNvSpPr>
          <p:nvPr>
            <p:ph type="ftr" sz="quarter" idx="3"/>
          </p:nvPr>
        </p:nvSpPr>
        <p:spPr bwMode="auto">
          <a:xfrm>
            <a:off x="736600" y="7197725"/>
            <a:ext cx="7485063"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lgn="l">
              <a:defRPr sz="1200"/>
            </a:lvl1pPr>
          </a:lstStyle>
          <a:p>
            <a:pPr>
              <a:defRPr/>
            </a:pPr>
            <a:r>
              <a:rPr lang="de-CH"/>
              <a:t>Fusszeile: Institut etc</a:t>
            </a:r>
          </a:p>
        </p:txBody>
      </p:sp>
      <p:sp>
        <p:nvSpPr>
          <p:cNvPr id="22534" name="Rectangle 6"/>
          <p:cNvSpPr>
            <a:spLocks noGrp="1" noChangeArrowheads="1"/>
          </p:cNvSpPr>
          <p:nvPr>
            <p:ph type="sldNum" sz="quarter" idx="4"/>
          </p:nvPr>
        </p:nvSpPr>
        <p:spPr bwMode="auto">
          <a:xfrm>
            <a:off x="9086850" y="7197725"/>
            <a:ext cx="863600"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defRPr sz="1200"/>
            </a:lvl1pPr>
          </a:lstStyle>
          <a:p>
            <a:pPr>
              <a:defRPr/>
            </a:pPr>
            <a:fld id="{81282FA7-8CA8-4796-B554-754471ED6CF5}" type="slidenum">
              <a:rPr lang="de-CH"/>
              <a:pPr>
                <a:defRPr/>
              </a:pPr>
              <a:t>‹Nr.›</a:t>
            </a:fld>
            <a:endParaRPr lang="de-CH"/>
          </a:p>
        </p:txBody>
      </p:sp>
      <p:sp>
        <p:nvSpPr>
          <p:cNvPr id="2055" name="Line 8"/>
          <p:cNvSpPr>
            <a:spLocks noChangeShapeType="1"/>
          </p:cNvSpPr>
          <p:nvPr/>
        </p:nvSpPr>
        <p:spPr bwMode="auto">
          <a:xfrm>
            <a:off x="738188" y="7161213"/>
            <a:ext cx="9213850" cy="0"/>
          </a:xfrm>
          <a:prstGeom prst="line">
            <a:avLst/>
          </a:prstGeom>
          <a:noFill/>
          <a:ln w="38100">
            <a:solidFill>
              <a:schemeClr val="tx1"/>
            </a:solidFill>
            <a:round/>
            <a:headEnd/>
            <a:tailEnd/>
          </a:ln>
          <a:extLst>
            <a:ext uri="{909E8E84-426E-40DD-AFC4-6F175D3DCCD1}">
              <a14:hiddenFill xmlns:a14="http://schemas.microsoft.com/office/drawing/2010/main">
                <a:noFill/>
              </a14:hiddenFill>
            </a:ext>
          </a:extLst>
        </p:spPr>
        <p:txBody>
          <a:bodyPr/>
          <a:lstStyle/>
          <a:p>
            <a:endParaRPr lang="de-CH"/>
          </a:p>
        </p:txBody>
      </p:sp>
      <p:pic>
        <p:nvPicPr>
          <p:cNvPr id="2056" name="Picture 12" descr="FHNW_HLS"/>
          <p:cNvPicPr>
            <a:picLocks noChangeAspect="1" noChangeArrowheads="1"/>
          </p:cNvPicPr>
          <p:nvPr/>
        </p:nvPicPr>
        <p:blipFill>
          <a:blip r:embed="rId13" cstate="print">
            <a:extLst>
              <a:ext uri="{28A0092B-C50C-407E-A947-70E740481C1C}">
                <a14:useLocalDpi xmlns:a14="http://schemas.microsoft.com/office/drawing/2010/main" val="0"/>
              </a:ext>
            </a:extLst>
          </a:blip>
          <a:srcRect/>
          <a:stretch>
            <a:fillRect/>
          </a:stretch>
        </p:blipFill>
        <p:spPr bwMode="auto">
          <a:xfrm>
            <a:off x="323850" y="250825"/>
            <a:ext cx="3473450" cy="539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 bg1="lt1" tx1="dk1" bg2="lt2" tx2="dk2" accent1="accent1" accent2="accent2" accent3="accent3" accent4="accent4" accent5="accent5" accent6="accent6" hlink="hlink" folHlink="folHlink"/>
  <p:sldLayoutIdLst>
    <p:sldLayoutId id="2147484525" r:id="rId1"/>
    <p:sldLayoutId id="2147484526" r:id="rId2"/>
    <p:sldLayoutId id="2147484527" r:id="rId3"/>
    <p:sldLayoutId id="2147484528" r:id="rId4"/>
    <p:sldLayoutId id="2147484529" r:id="rId5"/>
    <p:sldLayoutId id="2147484530" r:id="rId6"/>
    <p:sldLayoutId id="2147484531" r:id="rId7"/>
    <p:sldLayoutId id="2147484532" r:id="rId8"/>
    <p:sldLayoutId id="2147484533" r:id="rId9"/>
    <p:sldLayoutId id="2147484534" r:id="rId10"/>
    <p:sldLayoutId id="2147484535" r:id="rId11"/>
  </p:sldLayoutIdLst>
  <p:hf hdr="0"/>
  <p:txStyles>
    <p:titleStyle>
      <a:lvl1pPr algn="l" defTabSz="1042988" rtl="0" eaLnBrk="0" fontAlgn="base" hangingPunct="0">
        <a:spcBef>
          <a:spcPct val="0"/>
        </a:spcBef>
        <a:spcAft>
          <a:spcPct val="0"/>
        </a:spcAft>
        <a:defRPr sz="2000" b="1">
          <a:solidFill>
            <a:schemeClr val="tx2"/>
          </a:solidFill>
          <a:latin typeface="+mj-lt"/>
          <a:ea typeface="+mj-ea"/>
          <a:cs typeface="+mj-cs"/>
        </a:defRPr>
      </a:lvl1pPr>
      <a:lvl2pPr algn="l" defTabSz="1042988" rtl="0" eaLnBrk="0" fontAlgn="base" hangingPunct="0">
        <a:spcBef>
          <a:spcPct val="0"/>
        </a:spcBef>
        <a:spcAft>
          <a:spcPct val="0"/>
        </a:spcAft>
        <a:defRPr sz="2000" b="1">
          <a:solidFill>
            <a:schemeClr val="tx2"/>
          </a:solidFill>
          <a:latin typeface="Arial" charset="0"/>
        </a:defRPr>
      </a:lvl2pPr>
      <a:lvl3pPr algn="l" defTabSz="1042988" rtl="0" eaLnBrk="0" fontAlgn="base" hangingPunct="0">
        <a:spcBef>
          <a:spcPct val="0"/>
        </a:spcBef>
        <a:spcAft>
          <a:spcPct val="0"/>
        </a:spcAft>
        <a:defRPr sz="2000" b="1">
          <a:solidFill>
            <a:schemeClr val="tx2"/>
          </a:solidFill>
          <a:latin typeface="Arial" charset="0"/>
        </a:defRPr>
      </a:lvl3pPr>
      <a:lvl4pPr algn="l" defTabSz="1042988" rtl="0" eaLnBrk="0" fontAlgn="base" hangingPunct="0">
        <a:spcBef>
          <a:spcPct val="0"/>
        </a:spcBef>
        <a:spcAft>
          <a:spcPct val="0"/>
        </a:spcAft>
        <a:defRPr sz="2000" b="1">
          <a:solidFill>
            <a:schemeClr val="tx2"/>
          </a:solidFill>
          <a:latin typeface="Arial" charset="0"/>
        </a:defRPr>
      </a:lvl4pPr>
      <a:lvl5pPr algn="l" defTabSz="1042988" rtl="0" eaLnBrk="0" fontAlgn="base" hangingPunct="0">
        <a:spcBef>
          <a:spcPct val="0"/>
        </a:spcBef>
        <a:spcAft>
          <a:spcPct val="0"/>
        </a:spcAft>
        <a:defRPr sz="2000" b="1">
          <a:solidFill>
            <a:schemeClr val="tx2"/>
          </a:solidFill>
          <a:latin typeface="Arial" charset="0"/>
        </a:defRPr>
      </a:lvl5pPr>
      <a:lvl6pPr marL="457200" algn="l" defTabSz="1042988" rtl="0" fontAlgn="base">
        <a:spcBef>
          <a:spcPct val="0"/>
        </a:spcBef>
        <a:spcAft>
          <a:spcPct val="0"/>
        </a:spcAft>
        <a:defRPr sz="2000" b="1">
          <a:solidFill>
            <a:schemeClr val="tx2"/>
          </a:solidFill>
          <a:latin typeface="Arial" charset="0"/>
        </a:defRPr>
      </a:lvl6pPr>
      <a:lvl7pPr marL="914400" algn="l" defTabSz="1042988" rtl="0" fontAlgn="base">
        <a:spcBef>
          <a:spcPct val="0"/>
        </a:spcBef>
        <a:spcAft>
          <a:spcPct val="0"/>
        </a:spcAft>
        <a:defRPr sz="2000" b="1">
          <a:solidFill>
            <a:schemeClr val="tx2"/>
          </a:solidFill>
          <a:latin typeface="Arial" charset="0"/>
        </a:defRPr>
      </a:lvl7pPr>
      <a:lvl8pPr marL="1371600" algn="l" defTabSz="1042988" rtl="0" fontAlgn="base">
        <a:spcBef>
          <a:spcPct val="0"/>
        </a:spcBef>
        <a:spcAft>
          <a:spcPct val="0"/>
        </a:spcAft>
        <a:defRPr sz="2000" b="1">
          <a:solidFill>
            <a:schemeClr val="tx2"/>
          </a:solidFill>
          <a:latin typeface="Arial" charset="0"/>
        </a:defRPr>
      </a:lvl8pPr>
      <a:lvl9pPr marL="1828800" algn="l" defTabSz="1042988" rtl="0" fontAlgn="base">
        <a:spcBef>
          <a:spcPct val="0"/>
        </a:spcBef>
        <a:spcAft>
          <a:spcPct val="0"/>
        </a:spcAft>
        <a:defRPr sz="2000" b="1">
          <a:solidFill>
            <a:schemeClr val="tx2"/>
          </a:solidFill>
          <a:latin typeface="Arial" charset="0"/>
        </a:defRPr>
      </a:lvl9pPr>
    </p:titleStyle>
    <p:bodyStyle>
      <a:lvl1pPr marL="342900" indent="-342900" algn="l" defTabSz="1042988" rtl="0" eaLnBrk="0" fontAlgn="base" hangingPunct="0">
        <a:lnSpc>
          <a:spcPct val="115000"/>
        </a:lnSpc>
        <a:spcBef>
          <a:spcPct val="100000"/>
        </a:spcBef>
        <a:spcAft>
          <a:spcPct val="0"/>
        </a:spcAft>
        <a:defRPr sz="2000" b="1">
          <a:solidFill>
            <a:schemeClr val="tx1"/>
          </a:solidFill>
          <a:latin typeface="+mn-lt"/>
          <a:ea typeface="+mn-ea"/>
          <a:cs typeface="+mn-cs"/>
        </a:defRPr>
      </a:lvl1pPr>
      <a:lvl2pPr marL="352425" indent="-171450"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2pPr>
      <a:lvl3pPr marL="712788" indent="-169863"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3pPr>
      <a:lvl4pPr marL="1073150" indent="-180975"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4pPr>
      <a:lvl5pPr marL="1431925" indent="-179388"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5pPr>
      <a:lvl6pPr marL="1889125" indent="-179388" algn="l" defTabSz="1042988" rtl="0" fontAlgn="base">
        <a:lnSpc>
          <a:spcPct val="115000"/>
        </a:lnSpc>
        <a:spcBef>
          <a:spcPct val="20000"/>
        </a:spcBef>
        <a:spcAft>
          <a:spcPct val="0"/>
        </a:spcAft>
        <a:buFont typeface="Arial" charset="0"/>
        <a:buChar char="–"/>
        <a:defRPr sz="2000">
          <a:solidFill>
            <a:schemeClr val="tx1"/>
          </a:solidFill>
          <a:latin typeface="+mn-lt"/>
        </a:defRPr>
      </a:lvl6pPr>
      <a:lvl7pPr marL="2346325" indent="-179388" algn="l" defTabSz="1042988" rtl="0" fontAlgn="base">
        <a:lnSpc>
          <a:spcPct val="115000"/>
        </a:lnSpc>
        <a:spcBef>
          <a:spcPct val="20000"/>
        </a:spcBef>
        <a:spcAft>
          <a:spcPct val="0"/>
        </a:spcAft>
        <a:buFont typeface="Arial" charset="0"/>
        <a:buChar char="–"/>
        <a:defRPr sz="2000">
          <a:solidFill>
            <a:schemeClr val="tx1"/>
          </a:solidFill>
          <a:latin typeface="+mn-lt"/>
        </a:defRPr>
      </a:lvl7pPr>
      <a:lvl8pPr marL="2803525" indent="-179388" algn="l" defTabSz="1042988" rtl="0" fontAlgn="base">
        <a:lnSpc>
          <a:spcPct val="115000"/>
        </a:lnSpc>
        <a:spcBef>
          <a:spcPct val="20000"/>
        </a:spcBef>
        <a:spcAft>
          <a:spcPct val="0"/>
        </a:spcAft>
        <a:buFont typeface="Arial" charset="0"/>
        <a:buChar char="–"/>
        <a:defRPr sz="2000">
          <a:solidFill>
            <a:schemeClr val="tx1"/>
          </a:solidFill>
          <a:latin typeface="+mn-lt"/>
        </a:defRPr>
      </a:lvl8pPr>
      <a:lvl9pPr marL="3260725" indent="-179388" algn="l" defTabSz="1042988" rtl="0" fontAlgn="base">
        <a:lnSpc>
          <a:spcPct val="115000"/>
        </a:lnSpc>
        <a:spcBef>
          <a:spcPct val="20000"/>
        </a:spcBef>
        <a:spcAft>
          <a:spcPct val="0"/>
        </a:spcAft>
        <a:buFont typeface="Arial" charset="0"/>
        <a:buChar char="–"/>
        <a:defRPr sz="20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Pr>
        <a:solidFill>
          <a:srgbClr val="D9D9D9"/>
        </a:solidFill>
        <a:effectLst/>
      </p:bgPr>
    </p:bg>
    <p:spTree>
      <p:nvGrpSpPr>
        <p:cNvPr id="1" name=""/>
        <p:cNvGrpSpPr/>
        <p:nvPr/>
      </p:nvGrpSpPr>
      <p:grpSpPr>
        <a:xfrm>
          <a:off x="0" y="0"/>
          <a:ext cx="0" cy="0"/>
          <a:chOff x="0" y="0"/>
          <a:chExt cx="0" cy="0"/>
        </a:xfrm>
      </p:grpSpPr>
      <p:sp>
        <p:nvSpPr>
          <p:cNvPr id="3074" name="Rectangle 10"/>
          <p:cNvSpPr>
            <a:spLocks noGrp="1" noChangeArrowheads="1"/>
          </p:cNvSpPr>
          <p:nvPr>
            <p:ph type="title"/>
          </p:nvPr>
        </p:nvSpPr>
        <p:spPr bwMode="auto">
          <a:xfrm>
            <a:off x="306388" y="180975"/>
            <a:ext cx="9648825" cy="649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de-CH" altLang="de-DE"/>
              <a:t>Mastertitelformat bearbeiten</a:t>
            </a:r>
          </a:p>
        </p:txBody>
      </p:sp>
      <p:sp>
        <p:nvSpPr>
          <p:cNvPr id="3075" name="Rectangle 3"/>
          <p:cNvSpPr>
            <a:spLocks noGrp="1" noChangeArrowheads="1"/>
          </p:cNvSpPr>
          <p:nvPr>
            <p:ph type="body" idx="1"/>
          </p:nvPr>
        </p:nvSpPr>
        <p:spPr bwMode="auto">
          <a:xfrm>
            <a:off x="738188" y="1509713"/>
            <a:ext cx="9213850" cy="11191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p>
            <a:pPr lvl="0"/>
            <a:r>
              <a:rPr lang="de-CH" altLang="de-DE"/>
              <a:t>Mastertextformat bearbeiten</a:t>
            </a:r>
          </a:p>
          <a:p>
            <a:pPr lvl="1"/>
            <a:r>
              <a:rPr lang="de-CH" altLang="de-DE"/>
              <a:t>Zweite Ebene</a:t>
            </a:r>
          </a:p>
          <a:p>
            <a:pPr lvl="2"/>
            <a:r>
              <a:rPr lang="de-CH" altLang="de-DE"/>
              <a:t>Dritte Ebene</a:t>
            </a:r>
          </a:p>
          <a:p>
            <a:pPr lvl="3"/>
            <a:r>
              <a:rPr lang="de-CH" altLang="de-DE"/>
              <a:t>Vierte Ebene</a:t>
            </a:r>
          </a:p>
          <a:p>
            <a:pPr lvl="4"/>
            <a:r>
              <a:rPr lang="de-CH" altLang="de-DE"/>
              <a:t>Fünfte Ebene</a:t>
            </a:r>
          </a:p>
        </p:txBody>
      </p:sp>
      <p:sp>
        <p:nvSpPr>
          <p:cNvPr id="91140" name="Rectangle 4"/>
          <p:cNvSpPr>
            <a:spLocks noGrp="1" noChangeArrowheads="1"/>
          </p:cNvSpPr>
          <p:nvPr>
            <p:ph type="dt" sz="half" idx="2"/>
          </p:nvPr>
        </p:nvSpPr>
        <p:spPr bwMode="auto">
          <a:xfrm>
            <a:off x="8221663" y="7197725"/>
            <a:ext cx="865187"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lgn="l">
              <a:defRPr sz="1200"/>
            </a:lvl1pPr>
          </a:lstStyle>
          <a:p>
            <a:pPr>
              <a:defRPr/>
            </a:pPr>
            <a:fld id="{0AEB1D5F-CB39-43FA-B7DA-1933C986BA35}" type="datetime1">
              <a:rPr lang="de-CH"/>
              <a:pPr>
                <a:defRPr/>
              </a:pPr>
              <a:t>21.05.21</a:t>
            </a:fld>
            <a:endParaRPr lang="de-CH"/>
          </a:p>
        </p:txBody>
      </p:sp>
      <p:sp>
        <p:nvSpPr>
          <p:cNvPr id="91141" name="Rectangle 5"/>
          <p:cNvSpPr>
            <a:spLocks noGrp="1" noChangeArrowheads="1"/>
          </p:cNvSpPr>
          <p:nvPr>
            <p:ph type="ftr" sz="quarter" idx="3"/>
          </p:nvPr>
        </p:nvSpPr>
        <p:spPr bwMode="auto">
          <a:xfrm>
            <a:off x="736600" y="7197725"/>
            <a:ext cx="7485063"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lgn="l">
              <a:defRPr sz="1200"/>
            </a:lvl1pPr>
          </a:lstStyle>
          <a:p>
            <a:pPr>
              <a:defRPr/>
            </a:pPr>
            <a:r>
              <a:rPr lang="de-CH"/>
              <a:t>Fusszeile: Institut etc</a:t>
            </a:r>
          </a:p>
        </p:txBody>
      </p:sp>
      <p:sp>
        <p:nvSpPr>
          <p:cNvPr id="91142" name="Rectangle 6"/>
          <p:cNvSpPr>
            <a:spLocks noGrp="1" noChangeArrowheads="1"/>
          </p:cNvSpPr>
          <p:nvPr>
            <p:ph type="sldNum" sz="quarter" idx="4"/>
          </p:nvPr>
        </p:nvSpPr>
        <p:spPr bwMode="auto">
          <a:xfrm>
            <a:off x="9086850" y="7197725"/>
            <a:ext cx="863600"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defRPr sz="1200"/>
            </a:lvl1pPr>
          </a:lstStyle>
          <a:p>
            <a:pPr>
              <a:defRPr/>
            </a:pPr>
            <a:fld id="{8EAEB4FD-2AAE-4E99-A5F7-A0B824FF600E}" type="slidenum">
              <a:rPr lang="de-CH"/>
              <a:pPr>
                <a:defRPr/>
              </a:pPr>
              <a:t>‹Nr.›</a:t>
            </a:fld>
            <a:endParaRPr lang="de-CH"/>
          </a:p>
        </p:txBody>
      </p:sp>
      <p:sp>
        <p:nvSpPr>
          <p:cNvPr id="3079" name="Line 8"/>
          <p:cNvSpPr>
            <a:spLocks noChangeShapeType="1"/>
          </p:cNvSpPr>
          <p:nvPr/>
        </p:nvSpPr>
        <p:spPr bwMode="auto">
          <a:xfrm>
            <a:off x="738188" y="7161213"/>
            <a:ext cx="9213850" cy="0"/>
          </a:xfrm>
          <a:prstGeom prst="line">
            <a:avLst/>
          </a:prstGeom>
          <a:noFill/>
          <a:ln w="38100">
            <a:solidFill>
              <a:schemeClr val="tx1"/>
            </a:solidFill>
            <a:round/>
            <a:headEnd/>
            <a:tailEnd/>
          </a:ln>
          <a:extLst>
            <a:ext uri="{909E8E84-426E-40DD-AFC4-6F175D3DCCD1}">
              <a14:hiddenFill xmlns:a14="http://schemas.microsoft.com/office/drawing/2010/main">
                <a:noFill/>
              </a14:hiddenFill>
            </a:ext>
          </a:extLst>
        </p:spPr>
        <p:txBody>
          <a:bodyPr/>
          <a:lstStyle/>
          <a:p>
            <a:endParaRPr lang="de-CH"/>
          </a:p>
        </p:txBody>
      </p:sp>
      <p:pic>
        <p:nvPicPr>
          <p:cNvPr id="3080" name="Picture 14" descr="FHNW_HLS"/>
          <p:cNvPicPr>
            <a:picLocks noChangeAspect="1" noChangeArrowheads="1"/>
          </p:cNvPicPr>
          <p:nvPr/>
        </p:nvPicPr>
        <p:blipFill>
          <a:blip r:embed="rId13" cstate="print">
            <a:extLst>
              <a:ext uri="{28A0092B-C50C-407E-A947-70E740481C1C}">
                <a14:useLocalDpi xmlns:a14="http://schemas.microsoft.com/office/drawing/2010/main" val="0"/>
              </a:ext>
            </a:extLst>
          </a:blip>
          <a:srcRect/>
          <a:stretch>
            <a:fillRect/>
          </a:stretch>
        </p:blipFill>
        <p:spPr bwMode="auto">
          <a:xfrm>
            <a:off x="323850" y="250825"/>
            <a:ext cx="3473450" cy="539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 bg1="lt1" tx1="dk1" bg2="lt2" tx2="dk2" accent1="accent1" accent2="accent2" accent3="accent3" accent4="accent4" accent5="accent5" accent6="accent6" hlink="hlink" folHlink="folHlink"/>
  <p:sldLayoutIdLst>
    <p:sldLayoutId id="2147484536" r:id="rId1"/>
    <p:sldLayoutId id="2147484537" r:id="rId2"/>
    <p:sldLayoutId id="2147484538" r:id="rId3"/>
    <p:sldLayoutId id="2147484539" r:id="rId4"/>
    <p:sldLayoutId id="2147484540" r:id="rId5"/>
    <p:sldLayoutId id="2147484541" r:id="rId6"/>
    <p:sldLayoutId id="2147484542" r:id="rId7"/>
    <p:sldLayoutId id="2147484543" r:id="rId8"/>
    <p:sldLayoutId id="2147484544" r:id="rId9"/>
    <p:sldLayoutId id="2147484545" r:id="rId10"/>
    <p:sldLayoutId id="2147484546" r:id="rId11"/>
  </p:sldLayoutIdLst>
  <p:hf hdr="0"/>
  <p:txStyles>
    <p:titleStyle>
      <a:lvl1pPr algn="r" defTabSz="1042988" rtl="0" eaLnBrk="0" fontAlgn="base" hangingPunct="0">
        <a:spcBef>
          <a:spcPct val="0"/>
        </a:spcBef>
        <a:spcAft>
          <a:spcPct val="0"/>
        </a:spcAft>
        <a:defRPr sz="1700">
          <a:solidFill>
            <a:schemeClr val="bg1"/>
          </a:solidFill>
          <a:latin typeface="+mj-lt"/>
          <a:ea typeface="+mj-ea"/>
          <a:cs typeface="+mj-cs"/>
        </a:defRPr>
      </a:lvl1pPr>
      <a:lvl2pPr algn="r" defTabSz="1042988" rtl="0" eaLnBrk="0" fontAlgn="base" hangingPunct="0">
        <a:spcBef>
          <a:spcPct val="0"/>
        </a:spcBef>
        <a:spcAft>
          <a:spcPct val="0"/>
        </a:spcAft>
        <a:defRPr sz="1700">
          <a:solidFill>
            <a:schemeClr val="bg1"/>
          </a:solidFill>
          <a:latin typeface="Arial" charset="0"/>
        </a:defRPr>
      </a:lvl2pPr>
      <a:lvl3pPr algn="r" defTabSz="1042988" rtl="0" eaLnBrk="0" fontAlgn="base" hangingPunct="0">
        <a:spcBef>
          <a:spcPct val="0"/>
        </a:spcBef>
        <a:spcAft>
          <a:spcPct val="0"/>
        </a:spcAft>
        <a:defRPr sz="1700">
          <a:solidFill>
            <a:schemeClr val="bg1"/>
          </a:solidFill>
          <a:latin typeface="Arial" charset="0"/>
        </a:defRPr>
      </a:lvl3pPr>
      <a:lvl4pPr algn="r" defTabSz="1042988" rtl="0" eaLnBrk="0" fontAlgn="base" hangingPunct="0">
        <a:spcBef>
          <a:spcPct val="0"/>
        </a:spcBef>
        <a:spcAft>
          <a:spcPct val="0"/>
        </a:spcAft>
        <a:defRPr sz="1700">
          <a:solidFill>
            <a:schemeClr val="bg1"/>
          </a:solidFill>
          <a:latin typeface="Arial" charset="0"/>
        </a:defRPr>
      </a:lvl4pPr>
      <a:lvl5pPr algn="r" defTabSz="1042988" rtl="0" eaLnBrk="0" fontAlgn="base" hangingPunct="0">
        <a:spcBef>
          <a:spcPct val="0"/>
        </a:spcBef>
        <a:spcAft>
          <a:spcPct val="0"/>
        </a:spcAft>
        <a:defRPr sz="1700">
          <a:solidFill>
            <a:schemeClr val="bg1"/>
          </a:solidFill>
          <a:latin typeface="Arial" charset="0"/>
        </a:defRPr>
      </a:lvl5pPr>
      <a:lvl6pPr marL="457200" algn="r" defTabSz="1042988" rtl="0" fontAlgn="base">
        <a:spcBef>
          <a:spcPct val="0"/>
        </a:spcBef>
        <a:spcAft>
          <a:spcPct val="0"/>
        </a:spcAft>
        <a:defRPr sz="1700">
          <a:solidFill>
            <a:schemeClr val="bg1"/>
          </a:solidFill>
          <a:latin typeface="Arial" charset="0"/>
        </a:defRPr>
      </a:lvl6pPr>
      <a:lvl7pPr marL="914400" algn="r" defTabSz="1042988" rtl="0" fontAlgn="base">
        <a:spcBef>
          <a:spcPct val="0"/>
        </a:spcBef>
        <a:spcAft>
          <a:spcPct val="0"/>
        </a:spcAft>
        <a:defRPr sz="1700">
          <a:solidFill>
            <a:schemeClr val="bg1"/>
          </a:solidFill>
          <a:latin typeface="Arial" charset="0"/>
        </a:defRPr>
      </a:lvl7pPr>
      <a:lvl8pPr marL="1371600" algn="r" defTabSz="1042988" rtl="0" fontAlgn="base">
        <a:spcBef>
          <a:spcPct val="0"/>
        </a:spcBef>
        <a:spcAft>
          <a:spcPct val="0"/>
        </a:spcAft>
        <a:defRPr sz="1700">
          <a:solidFill>
            <a:schemeClr val="bg1"/>
          </a:solidFill>
          <a:latin typeface="Arial" charset="0"/>
        </a:defRPr>
      </a:lvl8pPr>
      <a:lvl9pPr marL="1828800" algn="r" defTabSz="1042988" rtl="0" fontAlgn="base">
        <a:spcBef>
          <a:spcPct val="0"/>
        </a:spcBef>
        <a:spcAft>
          <a:spcPct val="0"/>
        </a:spcAft>
        <a:defRPr sz="1700">
          <a:solidFill>
            <a:schemeClr val="bg1"/>
          </a:solidFill>
          <a:latin typeface="Arial" charset="0"/>
        </a:defRPr>
      </a:lvl9pPr>
    </p:titleStyle>
    <p:bodyStyle>
      <a:lvl1pPr marL="342900" indent="-342900" algn="l" defTabSz="1042988" rtl="0" eaLnBrk="0" fontAlgn="base" hangingPunct="0">
        <a:spcBef>
          <a:spcPct val="0"/>
        </a:spcBef>
        <a:spcAft>
          <a:spcPct val="0"/>
        </a:spcAft>
        <a:defRPr sz="1700">
          <a:solidFill>
            <a:schemeClr val="tx1"/>
          </a:solidFill>
          <a:latin typeface="+mn-lt"/>
          <a:ea typeface="+mn-ea"/>
          <a:cs typeface="+mn-cs"/>
        </a:defRPr>
      </a:lvl1pPr>
      <a:lvl2pPr marL="352425" indent="-171450" algn="l" defTabSz="1042988" rtl="0" eaLnBrk="0" fontAlgn="base" hangingPunct="0">
        <a:spcBef>
          <a:spcPct val="20000"/>
        </a:spcBef>
        <a:spcAft>
          <a:spcPct val="0"/>
        </a:spcAft>
        <a:buFont typeface="Arial" charset="0"/>
        <a:buChar char="–"/>
        <a:defRPr sz="1700">
          <a:solidFill>
            <a:schemeClr val="tx1"/>
          </a:solidFill>
          <a:latin typeface="+mn-lt"/>
        </a:defRPr>
      </a:lvl2pPr>
      <a:lvl3pPr marL="712788" indent="-169863" algn="l" defTabSz="1042988" rtl="0" eaLnBrk="0" fontAlgn="base" hangingPunct="0">
        <a:spcBef>
          <a:spcPct val="20000"/>
        </a:spcBef>
        <a:spcAft>
          <a:spcPct val="0"/>
        </a:spcAft>
        <a:buFont typeface="Arial" charset="0"/>
        <a:buChar char="–"/>
        <a:defRPr sz="1700">
          <a:solidFill>
            <a:schemeClr val="tx1"/>
          </a:solidFill>
          <a:latin typeface="+mn-lt"/>
        </a:defRPr>
      </a:lvl3pPr>
      <a:lvl4pPr marL="1073150" indent="-180975" algn="l" defTabSz="1042988" rtl="0" eaLnBrk="0" fontAlgn="base" hangingPunct="0">
        <a:spcBef>
          <a:spcPct val="20000"/>
        </a:spcBef>
        <a:spcAft>
          <a:spcPct val="0"/>
        </a:spcAft>
        <a:buFont typeface="Arial" charset="0"/>
        <a:buChar char="–"/>
        <a:defRPr sz="1700">
          <a:solidFill>
            <a:schemeClr val="tx1"/>
          </a:solidFill>
          <a:latin typeface="+mn-lt"/>
        </a:defRPr>
      </a:lvl4pPr>
      <a:lvl5pPr marL="1431925" indent="-179388" algn="l" defTabSz="1042988" rtl="0" eaLnBrk="0" fontAlgn="base" hangingPunct="0">
        <a:spcBef>
          <a:spcPct val="20000"/>
        </a:spcBef>
        <a:spcAft>
          <a:spcPct val="0"/>
        </a:spcAft>
        <a:buFont typeface="Arial" charset="0"/>
        <a:buChar char="–"/>
        <a:defRPr sz="1700">
          <a:solidFill>
            <a:schemeClr val="tx1"/>
          </a:solidFill>
          <a:latin typeface="+mn-lt"/>
        </a:defRPr>
      </a:lvl5pPr>
      <a:lvl6pPr marL="1889125" indent="-179388" algn="l" defTabSz="1042988" rtl="0" fontAlgn="base">
        <a:spcBef>
          <a:spcPct val="20000"/>
        </a:spcBef>
        <a:spcAft>
          <a:spcPct val="0"/>
        </a:spcAft>
        <a:buFont typeface="Arial" charset="0"/>
        <a:buChar char="–"/>
        <a:defRPr sz="1700">
          <a:solidFill>
            <a:schemeClr val="tx1"/>
          </a:solidFill>
          <a:latin typeface="+mn-lt"/>
        </a:defRPr>
      </a:lvl6pPr>
      <a:lvl7pPr marL="2346325" indent="-179388" algn="l" defTabSz="1042988" rtl="0" fontAlgn="base">
        <a:spcBef>
          <a:spcPct val="20000"/>
        </a:spcBef>
        <a:spcAft>
          <a:spcPct val="0"/>
        </a:spcAft>
        <a:buFont typeface="Arial" charset="0"/>
        <a:buChar char="–"/>
        <a:defRPr sz="1700">
          <a:solidFill>
            <a:schemeClr val="tx1"/>
          </a:solidFill>
          <a:latin typeface="+mn-lt"/>
        </a:defRPr>
      </a:lvl7pPr>
      <a:lvl8pPr marL="2803525" indent="-179388" algn="l" defTabSz="1042988" rtl="0" fontAlgn="base">
        <a:spcBef>
          <a:spcPct val="20000"/>
        </a:spcBef>
        <a:spcAft>
          <a:spcPct val="0"/>
        </a:spcAft>
        <a:buFont typeface="Arial" charset="0"/>
        <a:buChar char="–"/>
        <a:defRPr sz="1700">
          <a:solidFill>
            <a:schemeClr val="tx1"/>
          </a:solidFill>
          <a:latin typeface="+mn-lt"/>
        </a:defRPr>
      </a:lvl8pPr>
      <a:lvl9pPr marL="3260725" indent="-179388" algn="l" defTabSz="1042988" rtl="0" fontAlgn="base">
        <a:spcBef>
          <a:spcPct val="20000"/>
        </a:spcBef>
        <a:spcAft>
          <a:spcPct val="0"/>
        </a:spcAft>
        <a:buFont typeface="Arial" charset="0"/>
        <a:buChar char="–"/>
        <a:defRPr sz="17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reserve="1">
  <p:cSld>
    <p:bg>
      <p:bgPr>
        <a:solidFill>
          <a:srgbClr val="D9D9D9"/>
        </a:solidFill>
        <a:effectLst/>
      </p:bgPr>
    </p:bg>
    <p:spTree>
      <p:nvGrpSpPr>
        <p:cNvPr id="1" name=""/>
        <p:cNvGrpSpPr/>
        <p:nvPr/>
      </p:nvGrpSpPr>
      <p:grpSpPr>
        <a:xfrm>
          <a:off x="0" y="0"/>
          <a:ext cx="0" cy="0"/>
          <a:chOff x="0" y="0"/>
          <a:chExt cx="0" cy="0"/>
        </a:xfrm>
      </p:grpSpPr>
      <p:sp>
        <p:nvSpPr>
          <p:cNvPr id="4098" name="Rectangle 2"/>
          <p:cNvSpPr>
            <a:spLocks noGrp="1" noChangeArrowheads="1"/>
          </p:cNvSpPr>
          <p:nvPr>
            <p:ph type="title"/>
          </p:nvPr>
        </p:nvSpPr>
        <p:spPr bwMode="auto">
          <a:xfrm>
            <a:off x="306388" y="180975"/>
            <a:ext cx="9648825" cy="64928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ctr" anchorCtr="0" compatLnSpc="1">
            <a:prstTxWarp prst="textNoShape">
              <a:avLst/>
            </a:prstTxWarp>
          </a:bodyPr>
          <a:lstStyle/>
          <a:p>
            <a:pPr lvl="0"/>
            <a:r>
              <a:rPr lang="de-CH" altLang="de-DE"/>
              <a:t>Mastertitelformat bearbeiten</a:t>
            </a:r>
          </a:p>
        </p:txBody>
      </p:sp>
      <p:sp>
        <p:nvSpPr>
          <p:cNvPr id="4099" name="Rectangle 3"/>
          <p:cNvSpPr>
            <a:spLocks noGrp="1" noChangeArrowheads="1"/>
          </p:cNvSpPr>
          <p:nvPr>
            <p:ph type="body" idx="1"/>
          </p:nvPr>
        </p:nvSpPr>
        <p:spPr bwMode="auto">
          <a:xfrm>
            <a:off x="738188" y="6477000"/>
            <a:ext cx="9213850" cy="7191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p>
            <a:pPr lvl="0"/>
            <a:r>
              <a:rPr lang="de-CH" altLang="de-DE"/>
              <a:t>Mastertextformat bearbeiten</a:t>
            </a:r>
          </a:p>
          <a:p>
            <a:pPr lvl="1"/>
            <a:r>
              <a:rPr lang="de-CH" altLang="de-DE"/>
              <a:t>Zweite Ebene</a:t>
            </a:r>
          </a:p>
          <a:p>
            <a:pPr lvl="2"/>
            <a:r>
              <a:rPr lang="de-CH" altLang="de-DE"/>
              <a:t>Dritte Ebene</a:t>
            </a:r>
          </a:p>
          <a:p>
            <a:pPr lvl="3"/>
            <a:r>
              <a:rPr lang="de-CH" altLang="de-DE"/>
              <a:t>Vierte Ebene</a:t>
            </a:r>
          </a:p>
          <a:p>
            <a:pPr lvl="4"/>
            <a:r>
              <a:rPr lang="de-CH" altLang="de-DE"/>
              <a:t>Fünfte Ebene</a:t>
            </a:r>
          </a:p>
        </p:txBody>
      </p:sp>
      <p:sp>
        <p:nvSpPr>
          <p:cNvPr id="138244" name="Rectangle 4"/>
          <p:cNvSpPr>
            <a:spLocks noGrp="1" noChangeArrowheads="1"/>
          </p:cNvSpPr>
          <p:nvPr>
            <p:ph type="dt" sz="half" idx="2"/>
          </p:nvPr>
        </p:nvSpPr>
        <p:spPr bwMode="auto">
          <a:xfrm>
            <a:off x="8221663" y="7197725"/>
            <a:ext cx="865187"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lgn="l">
              <a:defRPr sz="1200"/>
            </a:lvl1pPr>
          </a:lstStyle>
          <a:p>
            <a:pPr>
              <a:defRPr/>
            </a:pPr>
            <a:fld id="{0C1050BA-B5A9-49FD-B94B-20197E9F2912}" type="datetime1">
              <a:rPr lang="de-CH"/>
              <a:pPr>
                <a:defRPr/>
              </a:pPr>
              <a:t>21.05.21</a:t>
            </a:fld>
            <a:endParaRPr lang="de-CH"/>
          </a:p>
        </p:txBody>
      </p:sp>
      <p:sp>
        <p:nvSpPr>
          <p:cNvPr id="138245" name="Rectangle 5"/>
          <p:cNvSpPr>
            <a:spLocks noGrp="1" noChangeArrowheads="1"/>
          </p:cNvSpPr>
          <p:nvPr>
            <p:ph type="ftr" sz="quarter" idx="3"/>
          </p:nvPr>
        </p:nvSpPr>
        <p:spPr bwMode="auto">
          <a:xfrm>
            <a:off x="736600" y="7197725"/>
            <a:ext cx="7485063"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lgn="l">
              <a:defRPr sz="1200"/>
            </a:lvl1pPr>
          </a:lstStyle>
          <a:p>
            <a:pPr>
              <a:defRPr/>
            </a:pPr>
            <a:r>
              <a:rPr lang="de-CH"/>
              <a:t>Fusszeile: Institut etc</a:t>
            </a:r>
          </a:p>
        </p:txBody>
      </p:sp>
      <p:sp>
        <p:nvSpPr>
          <p:cNvPr id="138246" name="Rectangle 6"/>
          <p:cNvSpPr>
            <a:spLocks noGrp="1" noChangeArrowheads="1"/>
          </p:cNvSpPr>
          <p:nvPr>
            <p:ph type="sldNum" sz="quarter" idx="4"/>
          </p:nvPr>
        </p:nvSpPr>
        <p:spPr bwMode="auto">
          <a:xfrm>
            <a:off x="9086850" y="7197725"/>
            <a:ext cx="863600"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lvl1pPr>
              <a:defRPr sz="1200"/>
            </a:lvl1pPr>
          </a:lstStyle>
          <a:p>
            <a:pPr>
              <a:defRPr/>
            </a:pPr>
            <a:fld id="{FD6393E1-34AE-46B7-94B1-767A6DEFB583}" type="slidenum">
              <a:rPr lang="de-CH"/>
              <a:pPr>
                <a:defRPr/>
              </a:pPr>
              <a:t>‹Nr.›</a:t>
            </a:fld>
            <a:endParaRPr lang="de-CH"/>
          </a:p>
        </p:txBody>
      </p:sp>
      <p:sp>
        <p:nvSpPr>
          <p:cNvPr id="4103" name="Line 8"/>
          <p:cNvSpPr>
            <a:spLocks noChangeShapeType="1"/>
          </p:cNvSpPr>
          <p:nvPr/>
        </p:nvSpPr>
        <p:spPr bwMode="auto">
          <a:xfrm>
            <a:off x="738188" y="7161213"/>
            <a:ext cx="9213850" cy="0"/>
          </a:xfrm>
          <a:prstGeom prst="line">
            <a:avLst/>
          </a:prstGeom>
          <a:noFill/>
          <a:ln w="38100">
            <a:solidFill>
              <a:schemeClr val="tx1"/>
            </a:solidFill>
            <a:round/>
            <a:headEnd/>
            <a:tailEnd/>
          </a:ln>
          <a:extLst>
            <a:ext uri="{909E8E84-426E-40DD-AFC4-6F175D3DCCD1}">
              <a14:hiddenFill xmlns:a14="http://schemas.microsoft.com/office/drawing/2010/main">
                <a:noFill/>
              </a14:hiddenFill>
            </a:ext>
          </a:extLst>
        </p:spPr>
        <p:txBody>
          <a:bodyPr/>
          <a:lstStyle/>
          <a:p>
            <a:endParaRPr lang="de-CH"/>
          </a:p>
        </p:txBody>
      </p:sp>
      <p:pic>
        <p:nvPicPr>
          <p:cNvPr id="4104" name="Picture 12" descr="FHNW_HLS"/>
          <p:cNvPicPr>
            <a:picLocks noChangeAspect="1" noChangeArrowheads="1"/>
          </p:cNvPicPr>
          <p:nvPr/>
        </p:nvPicPr>
        <p:blipFill>
          <a:blip r:embed="rId13" cstate="print">
            <a:extLst>
              <a:ext uri="{28A0092B-C50C-407E-A947-70E740481C1C}">
                <a14:useLocalDpi xmlns:a14="http://schemas.microsoft.com/office/drawing/2010/main" val="0"/>
              </a:ext>
            </a:extLst>
          </a:blip>
          <a:srcRect/>
          <a:stretch>
            <a:fillRect/>
          </a:stretch>
        </p:blipFill>
        <p:spPr bwMode="auto">
          <a:xfrm>
            <a:off x="323850" y="250825"/>
            <a:ext cx="3473450" cy="5397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 bg1="lt1" tx1="dk1" bg2="lt2" tx2="dk2" accent1="accent1" accent2="accent2" accent3="accent3" accent4="accent4" accent5="accent5" accent6="accent6" hlink="hlink" folHlink="folHlink"/>
  <p:sldLayoutIdLst>
    <p:sldLayoutId id="2147484547" r:id="rId1"/>
    <p:sldLayoutId id="2147484548" r:id="rId2"/>
    <p:sldLayoutId id="2147484549" r:id="rId3"/>
    <p:sldLayoutId id="2147484550" r:id="rId4"/>
    <p:sldLayoutId id="2147484551" r:id="rId5"/>
    <p:sldLayoutId id="2147484552" r:id="rId6"/>
    <p:sldLayoutId id="2147484553" r:id="rId7"/>
    <p:sldLayoutId id="2147484554" r:id="rId8"/>
    <p:sldLayoutId id="2147484555" r:id="rId9"/>
    <p:sldLayoutId id="2147484556" r:id="rId10"/>
    <p:sldLayoutId id="2147484557" r:id="rId11"/>
  </p:sldLayoutIdLst>
  <p:hf hdr="0"/>
  <p:txStyles>
    <p:titleStyle>
      <a:lvl1pPr algn="r" defTabSz="1042988" rtl="0" eaLnBrk="0" fontAlgn="base" hangingPunct="0">
        <a:spcBef>
          <a:spcPct val="0"/>
        </a:spcBef>
        <a:spcAft>
          <a:spcPct val="0"/>
        </a:spcAft>
        <a:defRPr sz="1700">
          <a:solidFill>
            <a:schemeClr val="bg1"/>
          </a:solidFill>
          <a:latin typeface="+mj-lt"/>
          <a:ea typeface="+mj-ea"/>
          <a:cs typeface="+mj-cs"/>
        </a:defRPr>
      </a:lvl1pPr>
      <a:lvl2pPr algn="r" defTabSz="1042988" rtl="0" eaLnBrk="0" fontAlgn="base" hangingPunct="0">
        <a:spcBef>
          <a:spcPct val="0"/>
        </a:spcBef>
        <a:spcAft>
          <a:spcPct val="0"/>
        </a:spcAft>
        <a:defRPr sz="1700">
          <a:solidFill>
            <a:schemeClr val="bg1"/>
          </a:solidFill>
          <a:latin typeface="Arial" charset="0"/>
        </a:defRPr>
      </a:lvl2pPr>
      <a:lvl3pPr algn="r" defTabSz="1042988" rtl="0" eaLnBrk="0" fontAlgn="base" hangingPunct="0">
        <a:spcBef>
          <a:spcPct val="0"/>
        </a:spcBef>
        <a:spcAft>
          <a:spcPct val="0"/>
        </a:spcAft>
        <a:defRPr sz="1700">
          <a:solidFill>
            <a:schemeClr val="bg1"/>
          </a:solidFill>
          <a:latin typeface="Arial" charset="0"/>
        </a:defRPr>
      </a:lvl3pPr>
      <a:lvl4pPr algn="r" defTabSz="1042988" rtl="0" eaLnBrk="0" fontAlgn="base" hangingPunct="0">
        <a:spcBef>
          <a:spcPct val="0"/>
        </a:spcBef>
        <a:spcAft>
          <a:spcPct val="0"/>
        </a:spcAft>
        <a:defRPr sz="1700">
          <a:solidFill>
            <a:schemeClr val="bg1"/>
          </a:solidFill>
          <a:latin typeface="Arial" charset="0"/>
        </a:defRPr>
      </a:lvl4pPr>
      <a:lvl5pPr algn="r" defTabSz="1042988" rtl="0" eaLnBrk="0" fontAlgn="base" hangingPunct="0">
        <a:spcBef>
          <a:spcPct val="0"/>
        </a:spcBef>
        <a:spcAft>
          <a:spcPct val="0"/>
        </a:spcAft>
        <a:defRPr sz="1700">
          <a:solidFill>
            <a:schemeClr val="bg1"/>
          </a:solidFill>
          <a:latin typeface="Arial" charset="0"/>
        </a:defRPr>
      </a:lvl5pPr>
      <a:lvl6pPr marL="457200" algn="r" defTabSz="1042988" rtl="0" fontAlgn="base">
        <a:spcBef>
          <a:spcPct val="0"/>
        </a:spcBef>
        <a:spcAft>
          <a:spcPct val="0"/>
        </a:spcAft>
        <a:defRPr sz="1700">
          <a:solidFill>
            <a:schemeClr val="bg1"/>
          </a:solidFill>
          <a:latin typeface="Arial" charset="0"/>
        </a:defRPr>
      </a:lvl6pPr>
      <a:lvl7pPr marL="914400" algn="r" defTabSz="1042988" rtl="0" fontAlgn="base">
        <a:spcBef>
          <a:spcPct val="0"/>
        </a:spcBef>
        <a:spcAft>
          <a:spcPct val="0"/>
        </a:spcAft>
        <a:defRPr sz="1700">
          <a:solidFill>
            <a:schemeClr val="bg1"/>
          </a:solidFill>
          <a:latin typeface="Arial" charset="0"/>
        </a:defRPr>
      </a:lvl7pPr>
      <a:lvl8pPr marL="1371600" algn="r" defTabSz="1042988" rtl="0" fontAlgn="base">
        <a:spcBef>
          <a:spcPct val="0"/>
        </a:spcBef>
        <a:spcAft>
          <a:spcPct val="0"/>
        </a:spcAft>
        <a:defRPr sz="1700">
          <a:solidFill>
            <a:schemeClr val="bg1"/>
          </a:solidFill>
          <a:latin typeface="Arial" charset="0"/>
        </a:defRPr>
      </a:lvl8pPr>
      <a:lvl9pPr marL="1828800" algn="r" defTabSz="1042988" rtl="0" fontAlgn="base">
        <a:spcBef>
          <a:spcPct val="0"/>
        </a:spcBef>
        <a:spcAft>
          <a:spcPct val="0"/>
        </a:spcAft>
        <a:defRPr sz="1700">
          <a:solidFill>
            <a:schemeClr val="bg1"/>
          </a:solidFill>
          <a:latin typeface="Arial" charset="0"/>
        </a:defRPr>
      </a:lvl9pPr>
    </p:titleStyle>
    <p:bodyStyle>
      <a:lvl1pPr marL="342900" indent="-342900" algn="l" defTabSz="1042988" rtl="0" eaLnBrk="0" fontAlgn="base" hangingPunct="0">
        <a:lnSpc>
          <a:spcPct val="125000"/>
        </a:lnSpc>
        <a:spcBef>
          <a:spcPct val="0"/>
        </a:spcBef>
        <a:spcAft>
          <a:spcPct val="0"/>
        </a:spcAft>
        <a:defRPr sz="1500">
          <a:solidFill>
            <a:schemeClr val="tx1"/>
          </a:solidFill>
          <a:latin typeface="+mn-lt"/>
          <a:ea typeface="+mn-ea"/>
          <a:cs typeface="+mn-cs"/>
        </a:defRPr>
      </a:lvl1pPr>
      <a:lvl2pPr marL="352425" indent="-171450" algn="l" defTabSz="1042988" rtl="0" eaLnBrk="0" fontAlgn="base" hangingPunct="0">
        <a:spcBef>
          <a:spcPct val="20000"/>
        </a:spcBef>
        <a:spcAft>
          <a:spcPct val="0"/>
        </a:spcAft>
        <a:buFont typeface="Arial" charset="0"/>
        <a:buChar char="–"/>
        <a:defRPr sz="1500">
          <a:solidFill>
            <a:schemeClr val="tx1"/>
          </a:solidFill>
          <a:latin typeface="+mn-lt"/>
        </a:defRPr>
      </a:lvl2pPr>
      <a:lvl3pPr marL="712788" indent="-169863" algn="l" defTabSz="1042988" rtl="0" eaLnBrk="0" fontAlgn="base" hangingPunct="0">
        <a:spcBef>
          <a:spcPct val="20000"/>
        </a:spcBef>
        <a:spcAft>
          <a:spcPct val="0"/>
        </a:spcAft>
        <a:buFont typeface="Arial" charset="0"/>
        <a:buChar char="–"/>
        <a:defRPr sz="1500">
          <a:solidFill>
            <a:schemeClr val="tx1"/>
          </a:solidFill>
          <a:latin typeface="+mn-lt"/>
        </a:defRPr>
      </a:lvl3pPr>
      <a:lvl4pPr marL="1073150" indent="-180975" algn="l" defTabSz="1042988" rtl="0" eaLnBrk="0" fontAlgn="base" hangingPunct="0">
        <a:spcBef>
          <a:spcPct val="20000"/>
        </a:spcBef>
        <a:spcAft>
          <a:spcPct val="0"/>
        </a:spcAft>
        <a:buFont typeface="Arial" charset="0"/>
        <a:buChar char="–"/>
        <a:defRPr sz="1500">
          <a:solidFill>
            <a:schemeClr val="tx1"/>
          </a:solidFill>
          <a:latin typeface="+mn-lt"/>
        </a:defRPr>
      </a:lvl4pPr>
      <a:lvl5pPr marL="1431925" indent="-179388" algn="l" defTabSz="1042988" rtl="0" eaLnBrk="0" fontAlgn="base" hangingPunct="0">
        <a:spcBef>
          <a:spcPct val="20000"/>
        </a:spcBef>
        <a:spcAft>
          <a:spcPct val="0"/>
        </a:spcAft>
        <a:buFont typeface="Arial" charset="0"/>
        <a:buChar char="–"/>
        <a:defRPr sz="1500">
          <a:solidFill>
            <a:schemeClr val="tx1"/>
          </a:solidFill>
          <a:latin typeface="+mn-lt"/>
        </a:defRPr>
      </a:lvl5pPr>
      <a:lvl6pPr marL="1889125" indent="-179388" algn="l" defTabSz="1042988" rtl="0" fontAlgn="base">
        <a:spcBef>
          <a:spcPct val="20000"/>
        </a:spcBef>
        <a:spcAft>
          <a:spcPct val="0"/>
        </a:spcAft>
        <a:buFont typeface="Arial" charset="0"/>
        <a:buChar char="–"/>
        <a:defRPr sz="1500">
          <a:solidFill>
            <a:schemeClr val="tx1"/>
          </a:solidFill>
          <a:latin typeface="+mn-lt"/>
        </a:defRPr>
      </a:lvl6pPr>
      <a:lvl7pPr marL="2346325" indent="-179388" algn="l" defTabSz="1042988" rtl="0" fontAlgn="base">
        <a:spcBef>
          <a:spcPct val="20000"/>
        </a:spcBef>
        <a:spcAft>
          <a:spcPct val="0"/>
        </a:spcAft>
        <a:buFont typeface="Arial" charset="0"/>
        <a:buChar char="–"/>
        <a:defRPr sz="1500">
          <a:solidFill>
            <a:schemeClr val="tx1"/>
          </a:solidFill>
          <a:latin typeface="+mn-lt"/>
        </a:defRPr>
      </a:lvl7pPr>
      <a:lvl8pPr marL="2803525" indent="-179388" algn="l" defTabSz="1042988" rtl="0" fontAlgn="base">
        <a:spcBef>
          <a:spcPct val="20000"/>
        </a:spcBef>
        <a:spcAft>
          <a:spcPct val="0"/>
        </a:spcAft>
        <a:buFont typeface="Arial" charset="0"/>
        <a:buChar char="–"/>
        <a:defRPr sz="1500">
          <a:solidFill>
            <a:schemeClr val="tx1"/>
          </a:solidFill>
          <a:latin typeface="+mn-lt"/>
        </a:defRPr>
      </a:lvl8pPr>
      <a:lvl9pPr marL="3260725" indent="-179388" algn="l" defTabSz="1042988" rtl="0" fontAlgn="base">
        <a:spcBef>
          <a:spcPct val="20000"/>
        </a:spcBef>
        <a:spcAft>
          <a:spcPct val="0"/>
        </a:spcAft>
        <a:buFont typeface="Arial" charset="0"/>
        <a:buChar char="–"/>
        <a:defRPr sz="1500">
          <a:solidFill>
            <a:schemeClr val="tx1"/>
          </a:solidFill>
          <a:latin typeface="+mn-lt"/>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3" Type="http://schemas.openxmlformats.org/officeDocument/2006/relationships/image" Target="../media/image8.png"/><Relationship Id="rId2" Type="http://schemas.openxmlformats.org/officeDocument/2006/relationships/image" Target="../media/image7.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9.png"/><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image" Target="../media/image10.png"/><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image" Target="../media/image11.png"/><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image" Target="../media/image6.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umsplatzhalter 3"/>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p:cNvSpPr>
            <a:spLocks noGrp="1"/>
          </p:cNvSpPr>
          <p:nvPr>
            <p:ph type="ftr" sz="quarter" idx="11"/>
          </p:nvPr>
        </p:nvSpPr>
        <p:spPr/>
        <p:txBody>
          <a:bodyPr/>
          <a:lstStyle/>
          <a:p>
            <a:pPr>
              <a:defRPr/>
            </a:pPr>
            <a:r>
              <a:rPr lang="de-CH" dirty="0"/>
              <a:t>G.N. di Pietro – LST / IMA, Illustrationen E. Hägni -PHFHNW</a:t>
            </a:r>
          </a:p>
        </p:txBody>
      </p:sp>
      <p:sp>
        <p:nvSpPr>
          <p:cNvPr id="6" name="Foliennummernplatzhalter 5"/>
          <p:cNvSpPr>
            <a:spLocks noGrp="1"/>
          </p:cNvSpPr>
          <p:nvPr>
            <p:ph type="sldNum" sz="quarter" idx="12"/>
          </p:nvPr>
        </p:nvSpPr>
        <p:spPr/>
        <p:txBody>
          <a:bodyPr/>
          <a:lstStyle/>
          <a:p>
            <a:pPr>
              <a:defRPr/>
            </a:pPr>
            <a:fld id="{6D2C06E5-3A9A-4C64-99D3-08F3F6A5E767}" type="slidenum">
              <a:rPr lang="de-CH" smtClean="0"/>
              <a:pPr>
                <a:defRPr/>
              </a:pPr>
              <a:t>1</a:t>
            </a:fld>
            <a:endParaRPr lang="de-CH"/>
          </a:p>
        </p:txBody>
      </p:sp>
      <p:sp>
        <p:nvSpPr>
          <p:cNvPr id="7" name="Titel 1"/>
          <p:cNvSpPr txBox="1">
            <a:spLocks/>
          </p:cNvSpPr>
          <p:nvPr/>
        </p:nvSpPr>
        <p:spPr bwMode="auto">
          <a:xfrm>
            <a:off x="801688" y="2349500"/>
            <a:ext cx="9090025" cy="1620838"/>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lvl1pPr algn="l" defTabSz="1042988" rtl="0" eaLnBrk="0" fontAlgn="base" hangingPunct="0">
              <a:spcBef>
                <a:spcPct val="0"/>
              </a:spcBef>
              <a:spcAft>
                <a:spcPct val="0"/>
              </a:spcAft>
              <a:defRPr sz="2000" b="1">
                <a:solidFill>
                  <a:schemeClr val="tx2"/>
                </a:solidFill>
                <a:latin typeface="+mj-lt"/>
                <a:ea typeface="+mj-ea"/>
                <a:cs typeface="+mj-cs"/>
              </a:defRPr>
            </a:lvl1pPr>
            <a:lvl2pPr algn="l" defTabSz="1042988" rtl="0" eaLnBrk="0" fontAlgn="base" hangingPunct="0">
              <a:spcBef>
                <a:spcPct val="0"/>
              </a:spcBef>
              <a:spcAft>
                <a:spcPct val="0"/>
              </a:spcAft>
              <a:defRPr sz="2000" b="1">
                <a:solidFill>
                  <a:schemeClr val="tx2"/>
                </a:solidFill>
                <a:latin typeface="Arial" charset="0"/>
              </a:defRPr>
            </a:lvl2pPr>
            <a:lvl3pPr algn="l" defTabSz="1042988" rtl="0" eaLnBrk="0" fontAlgn="base" hangingPunct="0">
              <a:spcBef>
                <a:spcPct val="0"/>
              </a:spcBef>
              <a:spcAft>
                <a:spcPct val="0"/>
              </a:spcAft>
              <a:defRPr sz="2000" b="1">
                <a:solidFill>
                  <a:schemeClr val="tx2"/>
                </a:solidFill>
                <a:latin typeface="Arial" charset="0"/>
              </a:defRPr>
            </a:lvl3pPr>
            <a:lvl4pPr algn="l" defTabSz="1042988" rtl="0" eaLnBrk="0" fontAlgn="base" hangingPunct="0">
              <a:spcBef>
                <a:spcPct val="0"/>
              </a:spcBef>
              <a:spcAft>
                <a:spcPct val="0"/>
              </a:spcAft>
              <a:defRPr sz="2000" b="1">
                <a:solidFill>
                  <a:schemeClr val="tx2"/>
                </a:solidFill>
                <a:latin typeface="Arial" charset="0"/>
              </a:defRPr>
            </a:lvl4pPr>
            <a:lvl5pPr algn="l" defTabSz="1042988" rtl="0" eaLnBrk="0" fontAlgn="base" hangingPunct="0">
              <a:spcBef>
                <a:spcPct val="0"/>
              </a:spcBef>
              <a:spcAft>
                <a:spcPct val="0"/>
              </a:spcAft>
              <a:defRPr sz="2000" b="1">
                <a:solidFill>
                  <a:schemeClr val="tx2"/>
                </a:solidFill>
                <a:latin typeface="Arial" charset="0"/>
              </a:defRPr>
            </a:lvl5pPr>
            <a:lvl6pPr marL="457200" algn="l" defTabSz="1042988" rtl="0" eaLnBrk="1" fontAlgn="base" hangingPunct="1">
              <a:spcBef>
                <a:spcPct val="0"/>
              </a:spcBef>
              <a:spcAft>
                <a:spcPct val="0"/>
              </a:spcAft>
              <a:defRPr sz="2000" b="1">
                <a:solidFill>
                  <a:schemeClr val="tx2"/>
                </a:solidFill>
                <a:latin typeface="Arial" charset="0"/>
              </a:defRPr>
            </a:lvl6pPr>
            <a:lvl7pPr marL="914400" algn="l" defTabSz="1042988" rtl="0" eaLnBrk="1" fontAlgn="base" hangingPunct="1">
              <a:spcBef>
                <a:spcPct val="0"/>
              </a:spcBef>
              <a:spcAft>
                <a:spcPct val="0"/>
              </a:spcAft>
              <a:defRPr sz="2000" b="1">
                <a:solidFill>
                  <a:schemeClr val="tx2"/>
                </a:solidFill>
                <a:latin typeface="Arial" charset="0"/>
              </a:defRPr>
            </a:lvl7pPr>
            <a:lvl8pPr marL="1371600" algn="l" defTabSz="1042988" rtl="0" eaLnBrk="1" fontAlgn="base" hangingPunct="1">
              <a:spcBef>
                <a:spcPct val="0"/>
              </a:spcBef>
              <a:spcAft>
                <a:spcPct val="0"/>
              </a:spcAft>
              <a:defRPr sz="2000" b="1">
                <a:solidFill>
                  <a:schemeClr val="tx2"/>
                </a:solidFill>
                <a:latin typeface="Arial" charset="0"/>
              </a:defRPr>
            </a:lvl8pPr>
            <a:lvl9pPr marL="1828800" algn="l" defTabSz="1042988" rtl="0" eaLnBrk="1" fontAlgn="base" hangingPunct="1">
              <a:spcBef>
                <a:spcPct val="0"/>
              </a:spcBef>
              <a:spcAft>
                <a:spcPct val="0"/>
              </a:spcAft>
              <a:defRPr sz="2000" b="1">
                <a:solidFill>
                  <a:schemeClr val="tx2"/>
                </a:solidFill>
                <a:latin typeface="Arial" charset="0"/>
              </a:defRPr>
            </a:lvl9pPr>
          </a:lstStyle>
          <a:p>
            <a:pPr algn="ctr"/>
            <a:r>
              <a:rPr lang="de-CH" sz="3600" kern="0" dirty="0"/>
              <a:t>Kybernetik</a:t>
            </a:r>
          </a:p>
          <a:p>
            <a:pPr algn="ctr"/>
            <a:r>
              <a:rPr lang="de-CH" sz="3600" kern="0" dirty="0"/>
              <a:t>Zwischen Biologie und Technik</a:t>
            </a:r>
          </a:p>
          <a:p>
            <a:pPr algn="ctr"/>
            <a:endParaRPr lang="de-CH" sz="3600" kern="0" dirty="0"/>
          </a:p>
          <a:p>
            <a:pPr algn="ctr"/>
            <a:r>
              <a:rPr lang="de-CH" sz="3600" kern="0" dirty="0"/>
              <a:t>Die </a:t>
            </a:r>
            <a:r>
              <a:rPr lang="de-CH" sz="3600" kern="0" dirty="0" err="1"/>
              <a:t>Braitenberg</a:t>
            </a:r>
            <a:r>
              <a:rPr lang="de-CH" sz="3600" kern="0" dirty="0"/>
              <a:t> Vehikel</a:t>
            </a:r>
          </a:p>
        </p:txBody>
      </p:sp>
      <p:sp>
        <p:nvSpPr>
          <p:cNvPr id="8" name="Untertitel 2"/>
          <p:cNvSpPr txBox="1">
            <a:spLocks/>
          </p:cNvSpPr>
          <p:nvPr/>
        </p:nvSpPr>
        <p:spPr bwMode="auto">
          <a:xfrm>
            <a:off x="1573797" y="4932759"/>
            <a:ext cx="7486650" cy="19319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lvl1pPr marL="342900" indent="-342900" algn="l" defTabSz="1042988" rtl="0" eaLnBrk="0" fontAlgn="base" hangingPunct="0">
              <a:lnSpc>
                <a:spcPct val="115000"/>
              </a:lnSpc>
              <a:spcBef>
                <a:spcPct val="100000"/>
              </a:spcBef>
              <a:spcAft>
                <a:spcPct val="0"/>
              </a:spcAft>
              <a:defRPr sz="2000" b="1">
                <a:solidFill>
                  <a:schemeClr val="tx1"/>
                </a:solidFill>
                <a:latin typeface="+mn-lt"/>
                <a:ea typeface="+mn-ea"/>
                <a:cs typeface="+mn-cs"/>
              </a:defRPr>
            </a:lvl1pPr>
            <a:lvl2pPr marL="352425" indent="-171450"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2pPr>
            <a:lvl3pPr marL="712788" indent="-169863"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3pPr>
            <a:lvl4pPr marL="1073150" indent="-180975"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4pPr>
            <a:lvl5pPr marL="1431925" indent="-179388"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5pPr>
            <a:lvl6pPr marL="18891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6pPr>
            <a:lvl7pPr marL="23463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7pPr>
            <a:lvl8pPr marL="28035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8pPr>
            <a:lvl9pPr marL="32607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9pPr>
          </a:lstStyle>
          <a:p>
            <a:pPr algn="ctr"/>
            <a:r>
              <a:rPr lang="de-CH" kern="0" dirty="0">
                <a:solidFill>
                  <a:schemeClr val="bg1"/>
                </a:solidFill>
              </a:rPr>
              <a:t>Prof. G.N. Di Pietro, Hochschule für Life </a:t>
            </a:r>
            <a:r>
              <a:rPr lang="de-CH" kern="0" dirty="0" err="1">
                <a:solidFill>
                  <a:schemeClr val="bg1"/>
                </a:solidFill>
              </a:rPr>
              <a:t>Sciences</a:t>
            </a:r>
            <a:endParaRPr lang="de-CH" kern="0" dirty="0">
              <a:solidFill>
                <a:schemeClr val="bg1"/>
              </a:solidFill>
            </a:endParaRPr>
          </a:p>
        </p:txBody>
      </p:sp>
    </p:spTree>
    <p:extLst>
      <p:ext uri="{BB962C8B-B14F-4D97-AF65-F5344CB8AC3E}">
        <p14:creationId xmlns:p14="http://schemas.microsoft.com/office/powerpoint/2010/main" val="119321261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umsplatzhalter 3">
            <a:extLst>
              <a:ext uri="{FF2B5EF4-FFF2-40B4-BE49-F238E27FC236}">
                <a16:creationId xmlns:a16="http://schemas.microsoft.com/office/drawing/2014/main" id="{BF9A23F3-E722-224E-8336-34F5D8B10ED5}"/>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8A9F84E2-71C4-6948-ABDC-2EE8249E305C}"/>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F48D709A-0C41-8843-A1A4-8CA747176DC2}"/>
              </a:ext>
            </a:extLst>
          </p:cNvPr>
          <p:cNvSpPr>
            <a:spLocks noGrp="1"/>
          </p:cNvSpPr>
          <p:nvPr>
            <p:ph type="sldNum" sz="quarter" idx="12"/>
          </p:nvPr>
        </p:nvSpPr>
        <p:spPr/>
        <p:txBody>
          <a:bodyPr/>
          <a:lstStyle/>
          <a:p>
            <a:pPr>
              <a:defRPr/>
            </a:pPr>
            <a:fld id="{6D2C06E5-3A9A-4C64-99D3-08F3F6A5E767}" type="slidenum">
              <a:rPr lang="de-CH" smtClean="0"/>
              <a:pPr>
                <a:defRPr/>
              </a:pPr>
              <a:t>10</a:t>
            </a:fld>
            <a:endParaRPr lang="de-CH"/>
          </a:p>
        </p:txBody>
      </p:sp>
      <p:sp>
        <p:nvSpPr>
          <p:cNvPr id="10" name="Titel 1">
            <a:extLst>
              <a:ext uri="{FF2B5EF4-FFF2-40B4-BE49-F238E27FC236}">
                <a16:creationId xmlns:a16="http://schemas.microsoft.com/office/drawing/2014/main" id="{534B2AC9-56F9-A144-88B2-6AB69A862AC2}"/>
              </a:ext>
            </a:extLst>
          </p:cNvPr>
          <p:cNvSpPr txBox="1">
            <a:spLocks/>
          </p:cNvSpPr>
          <p:nvPr/>
        </p:nvSpPr>
        <p:spPr bwMode="auto">
          <a:xfrm>
            <a:off x="735012" y="1350204"/>
            <a:ext cx="9213850" cy="361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lvl1pPr algn="l" defTabSz="1042988" rtl="0" eaLnBrk="0" fontAlgn="base" hangingPunct="0">
              <a:spcBef>
                <a:spcPct val="0"/>
              </a:spcBef>
              <a:spcAft>
                <a:spcPct val="0"/>
              </a:spcAft>
              <a:defRPr sz="2000" b="1">
                <a:solidFill>
                  <a:schemeClr val="tx2"/>
                </a:solidFill>
                <a:latin typeface="+mj-lt"/>
                <a:ea typeface="+mj-ea"/>
                <a:cs typeface="+mj-cs"/>
              </a:defRPr>
            </a:lvl1pPr>
            <a:lvl2pPr algn="l" defTabSz="1042988" rtl="0" eaLnBrk="0" fontAlgn="base" hangingPunct="0">
              <a:spcBef>
                <a:spcPct val="0"/>
              </a:spcBef>
              <a:spcAft>
                <a:spcPct val="0"/>
              </a:spcAft>
              <a:defRPr sz="2000" b="1">
                <a:solidFill>
                  <a:schemeClr val="tx2"/>
                </a:solidFill>
                <a:latin typeface="Arial" charset="0"/>
              </a:defRPr>
            </a:lvl2pPr>
            <a:lvl3pPr algn="l" defTabSz="1042988" rtl="0" eaLnBrk="0" fontAlgn="base" hangingPunct="0">
              <a:spcBef>
                <a:spcPct val="0"/>
              </a:spcBef>
              <a:spcAft>
                <a:spcPct val="0"/>
              </a:spcAft>
              <a:defRPr sz="2000" b="1">
                <a:solidFill>
                  <a:schemeClr val="tx2"/>
                </a:solidFill>
                <a:latin typeface="Arial" charset="0"/>
              </a:defRPr>
            </a:lvl3pPr>
            <a:lvl4pPr algn="l" defTabSz="1042988" rtl="0" eaLnBrk="0" fontAlgn="base" hangingPunct="0">
              <a:spcBef>
                <a:spcPct val="0"/>
              </a:spcBef>
              <a:spcAft>
                <a:spcPct val="0"/>
              </a:spcAft>
              <a:defRPr sz="2000" b="1">
                <a:solidFill>
                  <a:schemeClr val="tx2"/>
                </a:solidFill>
                <a:latin typeface="Arial" charset="0"/>
              </a:defRPr>
            </a:lvl4pPr>
            <a:lvl5pPr algn="l" defTabSz="1042988" rtl="0" eaLnBrk="0" fontAlgn="base" hangingPunct="0">
              <a:spcBef>
                <a:spcPct val="0"/>
              </a:spcBef>
              <a:spcAft>
                <a:spcPct val="0"/>
              </a:spcAft>
              <a:defRPr sz="2000" b="1">
                <a:solidFill>
                  <a:schemeClr val="tx2"/>
                </a:solidFill>
                <a:latin typeface="Arial" charset="0"/>
              </a:defRPr>
            </a:lvl5pPr>
            <a:lvl6pPr marL="457200" algn="l" defTabSz="1042988" rtl="0" eaLnBrk="1" fontAlgn="base" hangingPunct="1">
              <a:spcBef>
                <a:spcPct val="0"/>
              </a:spcBef>
              <a:spcAft>
                <a:spcPct val="0"/>
              </a:spcAft>
              <a:defRPr sz="2000" b="1">
                <a:solidFill>
                  <a:schemeClr val="tx2"/>
                </a:solidFill>
                <a:latin typeface="Arial" charset="0"/>
              </a:defRPr>
            </a:lvl6pPr>
            <a:lvl7pPr marL="914400" algn="l" defTabSz="1042988" rtl="0" eaLnBrk="1" fontAlgn="base" hangingPunct="1">
              <a:spcBef>
                <a:spcPct val="0"/>
              </a:spcBef>
              <a:spcAft>
                <a:spcPct val="0"/>
              </a:spcAft>
              <a:defRPr sz="2000" b="1">
                <a:solidFill>
                  <a:schemeClr val="tx2"/>
                </a:solidFill>
                <a:latin typeface="Arial" charset="0"/>
              </a:defRPr>
            </a:lvl7pPr>
            <a:lvl8pPr marL="1371600" algn="l" defTabSz="1042988" rtl="0" eaLnBrk="1" fontAlgn="base" hangingPunct="1">
              <a:spcBef>
                <a:spcPct val="0"/>
              </a:spcBef>
              <a:spcAft>
                <a:spcPct val="0"/>
              </a:spcAft>
              <a:defRPr sz="2000" b="1">
                <a:solidFill>
                  <a:schemeClr val="tx2"/>
                </a:solidFill>
                <a:latin typeface="Arial" charset="0"/>
              </a:defRPr>
            </a:lvl8pPr>
            <a:lvl9pPr marL="1828800" algn="l" defTabSz="1042988" rtl="0" eaLnBrk="1" fontAlgn="base" hangingPunct="1">
              <a:spcBef>
                <a:spcPct val="0"/>
              </a:spcBef>
              <a:spcAft>
                <a:spcPct val="0"/>
              </a:spcAft>
              <a:defRPr sz="2000" b="1">
                <a:solidFill>
                  <a:schemeClr val="tx2"/>
                </a:solidFill>
                <a:latin typeface="Arial" charset="0"/>
              </a:defRPr>
            </a:lvl9pPr>
          </a:lstStyle>
          <a:p>
            <a:r>
              <a:rPr lang="de-DE" kern="0" dirty="0"/>
              <a:t>Wesen 2, </a:t>
            </a:r>
            <a:r>
              <a:rPr lang="de-DE" b="0" kern="0" dirty="0"/>
              <a:t>Aggression</a:t>
            </a:r>
          </a:p>
        </p:txBody>
      </p:sp>
      <p:pic>
        <p:nvPicPr>
          <p:cNvPr id="18" name="Grafik 17">
            <a:extLst>
              <a:ext uri="{FF2B5EF4-FFF2-40B4-BE49-F238E27FC236}">
                <a16:creationId xmlns:a16="http://schemas.microsoft.com/office/drawing/2014/main" id="{05532F31-55E4-7E48-8189-8CE011F1CF88}"/>
              </a:ext>
            </a:extLst>
          </p:cNvPr>
          <p:cNvPicPr>
            <a:picLocks noChangeAspect="1"/>
          </p:cNvPicPr>
          <p:nvPr/>
        </p:nvPicPr>
        <p:blipFill>
          <a:blip r:embed="rId2">
            <a:extLst>
              <a:ext uri="{28A0092B-C50C-407E-A947-70E740481C1C}">
                <a14:useLocalDpi xmlns:a14="http://schemas.microsoft.com/office/drawing/2010/main" val="0"/>
              </a:ext>
            </a:extLst>
          </a:blip>
          <a:srcRect/>
          <a:stretch/>
        </p:blipFill>
        <p:spPr>
          <a:xfrm>
            <a:off x="6543101" y="453312"/>
            <a:ext cx="2267273" cy="4979392"/>
          </a:xfrm>
          <a:prstGeom prst="rect">
            <a:avLst/>
          </a:prstGeom>
        </p:spPr>
      </p:pic>
      <p:sp>
        <p:nvSpPr>
          <p:cNvPr id="19" name="Rechteck 18">
            <a:extLst>
              <a:ext uri="{FF2B5EF4-FFF2-40B4-BE49-F238E27FC236}">
                <a16:creationId xmlns:a16="http://schemas.microsoft.com/office/drawing/2014/main" id="{CF9726DC-4668-3B47-9849-833C9E022C70}"/>
              </a:ext>
            </a:extLst>
          </p:cNvPr>
          <p:cNvSpPr/>
          <p:nvPr/>
        </p:nvSpPr>
        <p:spPr>
          <a:xfrm>
            <a:off x="5212039" y="5432704"/>
            <a:ext cx="4747716" cy="1384995"/>
          </a:xfrm>
          <a:prstGeom prst="rect">
            <a:avLst/>
          </a:prstGeom>
        </p:spPr>
        <p:txBody>
          <a:bodyPr wrap="square">
            <a:spAutoFit/>
          </a:bodyPr>
          <a:lstStyle/>
          <a:p>
            <a:pPr algn="l"/>
            <a:r>
              <a:rPr lang="de-DE" i="1" dirty="0"/>
              <a:t>Befindet sich die Quelle auf der linken oder rechten Seite des Vehikels, dreht sich Vehikel 2 zu ihr hin…</a:t>
            </a:r>
          </a:p>
          <a:p>
            <a:pPr algn="l"/>
            <a:endParaRPr lang="de-DE" i="1" dirty="0"/>
          </a:p>
        </p:txBody>
      </p:sp>
      <p:sp>
        <p:nvSpPr>
          <p:cNvPr id="20" name="Textfeld 19">
            <a:extLst>
              <a:ext uri="{FF2B5EF4-FFF2-40B4-BE49-F238E27FC236}">
                <a16:creationId xmlns:a16="http://schemas.microsoft.com/office/drawing/2014/main" id="{71CBD536-E6D1-9A42-AD6A-19358D469E6B}"/>
              </a:ext>
            </a:extLst>
          </p:cNvPr>
          <p:cNvSpPr txBox="1"/>
          <p:nvPr/>
        </p:nvSpPr>
        <p:spPr>
          <a:xfrm>
            <a:off x="733645" y="5432704"/>
            <a:ext cx="3353354" cy="1384995"/>
          </a:xfrm>
          <a:prstGeom prst="rect">
            <a:avLst/>
          </a:prstGeom>
          <a:noFill/>
        </p:spPr>
        <p:txBody>
          <a:bodyPr wrap="none" rtlCol="0">
            <a:spAutoFit/>
          </a:bodyPr>
          <a:lstStyle/>
          <a:p>
            <a:pPr algn="l"/>
            <a:r>
              <a:rPr lang="de-DE" i="1" dirty="0"/>
              <a:t>Befindet sich eine Quelle </a:t>
            </a:r>
          </a:p>
          <a:p>
            <a:pPr algn="l"/>
            <a:r>
              <a:rPr lang="de-DE" i="1" dirty="0"/>
              <a:t>gerade vor dem Vehikel,</a:t>
            </a:r>
          </a:p>
          <a:p>
            <a:pPr algn="l"/>
            <a:r>
              <a:rPr lang="de-DE" i="1" dirty="0"/>
              <a:t>steuert Vehikel 2 direkt auf</a:t>
            </a:r>
          </a:p>
          <a:p>
            <a:pPr algn="l"/>
            <a:r>
              <a:rPr lang="de-DE" i="1" dirty="0"/>
              <a:t>sie zu...</a:t>
            </a:r>
          </a:p>
        </p:txBody>
      </p:sp>
      <p:pic>
        <p:nvPicPr>
          <p:cNvPr id="23" name="Grafik 22">
            <a:extLst>
              <a:ext uri="{FF2B5EF4-FFF2-40B4-BE49-F238E27FC236}">
                <a16:creationId xmlns:a16="http://schemas.microsoft.com/office/drawing/2014/main" id="{7612B594-6759-5349-83FC-17B6F3D7881E}"/>
              </a:ext>
            </a:extLst>
          </p:cNvPr>
          <p:cNvPicPr>
            <a:picLocks noChangeAspect="1"/>
          </p:cNvPicPr>
          <p:nvPr/>
        </p:nvPicPr>
        <p:blipFill>
          <a:blip r:embed="rId3">
            <a:extLst>
              <a:ext uri="{28A0092B-C50C-407E-A947-70E740481C1C}">
                <a14:useLocalDpi xmlns:a14="http://schemas.microsoft.com/office/drawing/2010/main" val="0"/>
              </a:ext>
            </a:extLst>
          </a:blip>
          <a:srcRect/>
          <a:stretch/>
        </p:blipFill>
        <p:spPr>
          <a:xfrm rot="480625">
            <a:off x="2046983" y="641241"/>
            <a:ext cx="2285627" cy="4475449"/>
          </a:xfrm>
          <a:prstGeom prst="rect">
            <a:avLst/>
          </a:prstGeom>
        </p:spPr>
      </p:pic>
    </p:spTree>
    <p:extLst>
      <p:ext uri="{BB962C8B-B14F-4D97-AF65-F5344CB8AC3E}">
        <p14:creationId xmlns:p14="http://schemas.microsoft.com/office/powerpoint/2010/main" val="2451806226"/>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E372AAC-1E44-AF48-A991-3B440D773824}"/>
              </a:ext>
            </a:extLst>
          </p:cNvPr>
          <p:cNvSpPr>
            <a:spLocks noGrp="1"/>
          </p:cNvSpPr>
          <p:nvPr>
            <p:ph type="title"/>
          </p:nvPr>
        </p:nvSpPr>
        <p:spPr/>
        <p:txBody>
          <a:bodyPr/>
          <a:lstStyle/>
          <a:p>
            <a:r>
              <a:rPr lang="de-DE" dirty="0"/>
              <a:t>Vehikel 3, </a:t>
            </a:r>
            <a:r>
              <a:rPr lang="de-DE" b="0" dirty="0"/>
              <a:t>(?)</a:t>
            </a:r>
            <a:br>
              <a:rPr lang="de-DE" dirty="0"/>
            </a:br>
            <a:r>
              <a:rPr lang="de-DE" b="0" dirty="0"/>
              <a:t>Dieses Vehikel besitzt auch zwei Motoren und zwei Sensoren. Aber bei erhöhter Sensorstimulation nimmt die Geschwindigkeit der Motoren ab.</a:t>
            </a:r>
          </a:p>
        </p:txBody>
      </p:sp>
      <p:pic>
        <p:nvPicPr>
          <p:cNvPr id="8" name="Inhaltsplatzhalter 7">
            <a:extLst>
              <a:ext uri="{FF2B5EF4-FFF2-40B4-BE49-F238E27FC236}">
                <a16:creationId xmlns:a16="http://schemas.microsoft.com/office/drawing/2014/main" id="{42497B50-3F11-7D4E-98A7-933E8968DFA6}"/>
              </a:ext>
            </a:extLst>
          </p:cNvPr>
          <p:cNvPicPr>
            <a:picLocks noGrp="1" noChangeAspect="1"/>
          </p:cNvPicPr>
          <p:nvPr>
            <p:ph idx="1"/>
          </p:nvPr>
        </p:nvPicPr>
        <p:blipFill>
          <a:blip r:embed="rId3">
            <a:extLst>
              <a:ext uri="{28A0092B-C50C-407E-A947-70E740481C1C}">
                <a14:useLocalDpi xmlns:a14="http://schemas.microsoft.com/office/drawing/2010/main" val="0"/>
              </a:ext>
            </a:extLst>
          </a:blip>
          <a:stretch>
            <a:fillRect/>
          </a:stretch>
        </p:blipFill>
        <p:spPr>
          <a:xfrm>
            <a:off x="736600" y="3055186"/>
            <a:ext cx="4575323" cy="3187725"/>
          </a:xfrm>
        </p:spPr>
      </p:pic>
      <p:sp>
        <p:nvSpPr>
          <p:cNvPr id="4" name="Datumsplatzhalter 3">
            <a:extLst>
              <a:ext uri="{FF2B5EF4-FFF2-40B4-BE49-F238E27FC236}">
                <a16:creationId xmlns:a16="http://schemas.microsoft.com/office/drawing/2014/main" id="{9B4DA897-C579-4E46-82C6-4DF293053241}"/>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DFC0B05C-5EDD-3342-BAAC-3F68F0A10D77}"/>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6E6C6280-6B84-F04C-9484-CCF9C54DDE96}"/>
              </a:ext>
            </a:extLst>
          </p:cNvPr>
          <p:cNvSpPr>
            <a:spLocks noGrp="1"/>
          </p:cNvSpPr>
          <p:nvPr>
            <p:ph type="sldNum" sz="quarter" idx="12"/>
          </p:nvPr>
        </p:nvSpPr>
        <p:spPr/>
        <p:txBody>
          <a:bodyPr/>
          <a:lstStyle/>
          <a:p>
            <a:pPr>
              <a:defRPr/>
            </a:pPr>
            <a:fld id="{6D2C06E5-3A9A-4C64-99D3-08F3F6A5E767}" type="slidenum">
              <a:rPr lang="de-CH" smtClean="0"/>
              <a:pPr>
                <a:defRPr/>
              </a:pPr>
              <a:t>11</a:t>
            </a:fld>
            <a:endParaRPr lang="de-CH"/>
          </a:p>
        </p:txBody>
      </p:sp>
      <p:sp>
        <p:nvSpPr>
          <p:cNvPr id="11" name="Textfeld 10">
            <a:extLst>
              <a:ext uri="{FF2B5EF4-FFF2-40B4-BE49-F238E27FC236}">
                <a16:creationId xmlns:a16="http://schemas.microsoft.com/office/drawing/2014/main" id="{37338BB2-0E97-DC4B-9FFC-6F7BD2AFFB9A}"/>
              </a:ext>
            </a:extLst>
          </p:cNvPr>
          <p:cNvSpPr txBox="1"/>
          <p:nvPr/>
        </p:nvSpPr>
        <p:spPr>
          <a:xfrm>
            <a:off x="6162843" y="3910384"/>
            <a:ext cx="3996159" cy="1384995"/>
          </a:xfrm>
          <a:prstGeom prst="rect">
            <a:avLst/>
          </a:prstGeom>
          <a:noFill/>
        </p:spPr>
        <p:txBody>
          <a:bodyPr wrap="none" rtlCol="0">
            <a:spAutoFit/>
          </a:bodyPr>
          <a:lstStyle/>
          <a:p>
            <a:pPr algn="l"/>
            <a:r>
              <a:rPr lang="de-DE" dirty="0"/>
              <a:t>Wie werden sich die </a:t>
            </a:r>
          </a:p>
          <a:p>
            <a:pPr algn="l"/>
            <a:r>
              <a:rPr lang="de-DE" dirty="0"/>
              <a:t>Vehikel 3a und 3b verhalten? </a:t>
            </a:r>
          </a:p>
          <a:p>
            <a:pPr algn="l"/>
            <a:r>
              <a:rPr lang="de-DE" dirty="0"/>
              <a:t>Wie könnte man das Verhalten  </a:t>
            </a:r>
          </a:p>
          <a:p>
            <a:pPr algn="l"/>
            <a:r>
              <a:rPr lang="de-DE" dirty="0"/>
              <a:t>benennen?</a:t>
            </a:r>
          </a:p>
        </p:txBody>
      </p:sp>
      <p:sp>
        <p:nvSpPr>
          <p:cNvPr id="12" name="Textfeld 11">
            <a:extLst>
              <a:ext uri="{FF2B5EF4-FFF2-40B4-BE49-F238E27FC236}">
                <a16:creationId xmlns:a16="http://schemas.microsoft.com/office/drawing/2014/main" id="{FA002E68-90A4-D54B-8614-E9F4DCEBD284}"/>
              </a:ext>
            </a:extLst>
          </p:cNvPr>
          <p:cNvSpPr txBox="1"/>
          <p:nvPr/>
        </p:nvSpPr>
        <p:spPr>
          <a:xfrm>
            <a:off x="4312258" y="6300911"/>
            <a:ext cx="333746" cy="415498"/>
          </a:xfrm>
          <a:prstGeom prst="rect">
            <a:avLst/>
          </a:prstGeom>
          <a:noFill/>
        </p:spPr>
        <p:txBody>
          <a:bodyPr wrap="none" rtlCol="0">
            <a:spAutoFit/>
          </a:bodyPr>
          <a:lstStyle/>
          <a:p>
            <a:r>
              <a:rPr lang="de-DE" dirty="0"/>
              <a:t>a</a:t>
            </a:r>
          </a:p>
        </p:txBody>
      </p:sp>
      <p:sp>
        <p:nvSpPr>
          <p:cNvPr id="16" name="Textfeld 15">
            <a:extLst>
              <a:ext uri="{FF2B5EF4-FFF2-40B4-BE49-F238E27FC236}">
                <a16:creationId xmlns:a16="http://schemas.microsoft.com/office/drawing/2014/main" id="{23D4D0D0-D754-714D-9DC3-B5F16A0436B9}"/>
              </a:ext>
            </a:extLst>
          </p:cNvPr>
          <p:cNvSpPr txBox="1"/>
          <p:nvPr/>
        </p:nvSpPr>
        <p:spPr>
          <a:xfrm>
            <a:off x="1458268" y="6300911"/>
            <a:ext cx="333746" cy="415498"/>
          </a:xfrm>
          <a:prstGeom prst="rect">
            <a:avLst/>
          </a:prstGeom>
          <a:noFill/>
        </p:spPr>
        <p:txBody>
          <a:bodyPr wrap="none" rtlCol="0">
            <a:spAutoFit/>
          </a:bodyPr>
          <a:lstStyle/>
          <a:p>
            <a:r>
              <a:rPr lang="de-DE" dirty="0"/>
              <a:t>b</a:t>
            </a:r>
          </a:p>
        </p:txBody>
      </p:sp>
    </p:spTree>
    <p:extLst>
      <p:ext uri="{BB962C8B-B14F-4D97-AF65-F5344CB8AC3E}">
        <p14:creationId xmlns:p14="http://schemas.microsoft.com/office/powerpoint/2010/main" val="35551381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umsplatzhalter 3">
            <a:extLst>
              <a:ext uri="{FF2B5EF4-FFF2-40B4-BE49-F238E27FC236}">
                <a16:creationId xmlns:a16="http://schemas.microsoft.com/office/drawing/2014/main" id="{A92E9ED0-EF76-4D43-A806-C55141ADBE0E}"/>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22DBA2AA-BCD7-B14F-B5C7-6523213E2389}"/>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134E800F-DF95-2642-87E8-9FC9E57C38CA}"/>
              </a:ext>
            </a:extLst>
          </p:cNvPr>
          <p:cNvSpPr>
            <a:spLocks noGrp="1"/>
          </p:cNvSpPr>
          <p:nvPr>
            <p:ph type="sldNum" sz="quarter" idx="12"/>
          </p:nvPr>
        </p:nvSpPr>
        <p:spPr/>
        <p:txBody>
          <a:bodyPr/>
          <a:lstStyle/>
          <a:p>
            <a:pPr>
              <a:defRPr/>
            </a:pPr>
            <a:fld id="{6D2C06E5-3A9A-4C64-99D3-08F3F6A5E767}" type="slidenum">
              <a:rPr lang="de-CH" smtClean="0"/>
              <a:pPr>
                <a:defRPr/>
              </a:pPr>
              <a:t>12</a:t>
            </a:fld>
            <a:endParaRPr lang="de-CH"/>
          </a:p>
        </p:txBody>
      </p:sp>
      <p:sp>
        <p:nvSpPr>
          <p:cNvPr id="7" name="Datumsplatzhalter 3">
            <a:extLst>
              <a:ext uri="{FF2B5EF4-FFF2-40B4-BE49-F238E27FC236}">
                <a16:creationId xmlns:a16="http://schemas.microsoft.com/office/drawing/2014/main" id="{9B382EDF-695F-8A49-8B97-7A17EBACCF90}"/>
              </a:ext>
            </a:extLst>
          </p:cNvPr>
          <p:cNvSpPr txBox="1">
            <a:spLocks/>
          </p:cNvSpPr>
          <p:nvPr/>
        </p:nvSpPr>
        <p:spPr bwMode="auto">
          <a:xfrm>
            <a:off x="8221663" y="7197725"/>
            <a:ext cx="865187"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D787DECF-8468-492A-901D-F6B604991AFC}" type="datetime1">
              <a:rPr lang="de-CH" smtClean="0"/>
              <a:pPr>
                <a:defRPr/>
              </a:pPr>
              <a:t>21.05.21</a:t>
            </a:fld>
            <a:endParaRPr lang="de-CH"/>
          </a:p>
        </p:txBody>
      </p:sp>
      <p:sp>
        <p:nvSpPr>
          <p:cNvPr id="8" name="Fußzeilenplatzhalter 4">
            <a:extLst>
              <a:ext uri="{FF2B5EF4-FFF2-40B4-BE49-F238E27FC236}">
                <a16:creationId xmlns:a16="http://schemas.microsoft.com/office/drawing/2014/main" id="{97A0D2FC-6115-6348-ACB7-D358FC500806}"/>
              </a:ext>
            </a:extLst>
          </p:cNvPr>
          <p:cNvSpPr txBox="1">
            <a:spLocks/>
          </p:cNvSpPr>
          <p:nvPr/>
        </p:nvSpPr>
        <p:spPr bwMode="auto">
          <a:xfrm>
            <a:off x="736600" y="7197725"/>
            <a:ext cx="7485063"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r>
              <a:rPr lang="de-CH"/>
              <a:t>G.N. di Pietro – LST / IMA</a:t>
            </a:r>
          </a:p>
        </p:txBody>
      </p:sp>
      <p:sp>
        <p:nvSpPr>
          <p:cNvPr id="9" name="Foliennummernplatzhalter 5">
            <a:extLst>
              <a:ext uri="{FF2B5EF4-FFF2-40B4-BE49-F238E27FC236}">
                <a16:creationId xmlns:a16="http://schemas.microsoft.com/office/drawing/2014/main" id="{4D57DC29-BB3E-CC42-940D-526C942B04E2}"/>
              </a:ext>
            </a:extLst>
          </p:cNvPr>
          <p:cNvSpPr txBox="1">
            <a:spLocks/>
          </p:cNvSpPr>
          <p:nvPr/>
        </p:nvSpPr>
        <p:spPr bwMode="auto">
          <a:xfrm>
            <a:off x="9086850" y="7197725"/>
            <a:ext cx="863600"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r"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6D2C06E5-3A9A-4C64-99D3-08F3F6A5E767}" type="slidenum">
              <a:rPr lang="de-CH" smtClean="0"/>
              <a:pPr>
                <a:defRPr/>
              </a:pPr>
              <a:t>12</a:t>
            </a:fld>
            <a:endParaRPr lang="de-CH"/>
          </a:p>
        </p:txBody>
      </p:sp>
      <p:sp>
        <p:nvSpPr>
          <p:cNvPr id="21" name="Rechteck 20">
            <a:extLst>
              <a:ext uri="{FF2B5EF4-FFF2-40B4-BE49-F238E27FC236}">
                <a16:creationId xmlns:a16="http://schemas.microsoft.com/office/drawing/2014/main" id="{1087F520-6EE7-DC4D-8BB2-0C155FD2960A}"/>
              </a:ext>
            </a:extLst>
          </p:cNvPr>
          <p:cNvSpPr/>
          <p:nvPr/>
        </p:nvSpPr>
        <p:spPr>
          <a:xfrm>
            <a:off x="5212039" y="5432704"/>
            <a:ext cx="4747716" cy="1384995"/>
          </a:xfrm>
          <a:prstGeom prst="rect">
            <a:avLst/>
          </a:prstGeom>
        </p:spPr>
        <p:txBody>
          <a:bodyPr wrap="square">
            <a:spAutoFit/>
          </a:bodyPr>
          <a:lstStyle/>
          <a:p>
            <a:pPr algn="l"/>
            <a:r>
              <a:rPr lang="de-DE" i="1" dirty="0"/>
              <a:t>Befindet sich die Quelle auf der linken oder rechten Seite des Vehikels, nähert sich Vehikel 3(a) der Quelle und blickt sie an.</a:t>
            </a:r>
          </a:p>
        </p:txBody>
      </p:sp>
      <p:sp>
        <p:nvSpPr>
          <p:cNvPr id="22" name="Textfeld 21">
            <a:extLst>
              <a:ext uri="{FF2B5EF4-FFF2-40B4-BE49-F238E27FC236}">
                <a16:creationId xmlns:a16="http://schemas.microsoft.com/office/drawing/2014/main" id="{3F00A51F-160E-8842-9BAE-52D09AF376F7}"/>
              </a:ext>
            </a:extLst>
          </p:cNvPr>
          <p:cNvSpPr txBox="1"/>
          <p:nvPr/>
        </p:nvSpPr>
        <p:spPr>
          <a:xfrm>
            <a:off x="733645" y="5432704"/>
            <a:ext cx="3231975" cy="1384995"/>
          </a:xfrm>
          <a:prstGeom prst="rect">
            <a:avLst/>
          </a:prstGeom>
          <a:noFill/>
        </p:spPr>
        <p:txBody>
          <a:bodyPr wrap="none" rtlCol="0">
            <a:spAutoFit/>
          </a:bodyPr>
          <a:lstStyle/>
          <a:p>
            <a:pPr algn="l"/>
            <a:r>
              <a:rPr lang="de-DE" i="1" dirty="0"/>
              <a:t>Befindet sich eine Quelle </a:t>
            </a:r>
          </a:p>
          <a:p>
            <a:pPr algn="l"/>
            <a:r>
              <a:rPr lang="de-DE" i="1" dirty="0"/>
              <a:t>gerade vor dem Vehikel, </a:t>
            </a:r>
          </a:p>
          <a:p>
            <a:pPr algn="l"/>
            <a:r>
              <a:rPr lang="de-DE" i="1" dirty="0"/>
              <a:t>nähert sich Vehikel 3(a) </a:t>
            </a:r>
          </a:p>
          <a:p>
            <a:pPr algn="l"/>
            <a:r>
              <a:rPr lang="de-DE" i="1" dirty="0"/>
              <a:t>der Quelle und stoppt.</a:t>
            </a:r>
          </a:p>
        </p:txBody>
      </p:sp>
      <p:pic>
        <p:nvPicPr>
          <p:cNvPr id="28" name="Grafik 27" descr="Ein Bild, das Text enthält.&#10;&#10;Automatisch generierte Beschreibung">
            <a:extLst>
              <a:ext uri="{FF2B5EF4-FFF2-40B4-BE49-F238E27FC236}">
                <a16:creationId xmlns:a16="http://schemas.microsoft.com/office/drawing/2014/main" id="{B74BDAD8-ED55-994E-8B1A-0724BCF7E87D}"/>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2187215" y="1197226"/>
            <a:ext cx="5823781" cy="4235478"/>
          </a:xfrm>
          <a:prstGeom prst="rect">
            <a:avLst/>
          </a:prstGeom>
        </p:spPr>
      </p:pic>
      <p:sp>
        <p:nvSpPr>
          <p:cNvPr id="13" name="Titel 1">
            <a:extLst>
              <a:ext uri="{FF2B5EF4-FFF2-40B4-BE49-F238E27FC236}">
                <a16:creationId xmlns:a16="http://schemas.microsoft.com/office/drawing/2014/main" id="{88C088B3-E197-0C4C-B96C-3DD49B0D6DB7}"/>
              </a:ext>
            </a:extLst>
          </p:cNvPr>
          <p:cNvSpPr txBox="1">
            <a:spLocks/>
          </p:cNvSpPr>
          <p:nvPr/>
        </p:nvSpPr>
        <p:spPr bwMode="auto">
          <a:xfrm>
            <a:off x="714138" y="1116335"/>
            <a:ext cx="9213850" cy="361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lvl1pPr algn="l" defTabSz="1042988" rtl="0" eaLnBrk="0" fontAlgn="base" hangingPunct="0">
              <a:spcBef>
                <a:spcPct val="0"/>
              </a:spcBef>
              <a:spcAft>
                <a:spcPct val="0"/>
              </a:spcAft>
              <a:defRPr sz="2000" b="1">
                <a:solidFill>
                  <a:schemeClr val="tx2"/>
                </a:solidFill>
                <a:latin typeface="+mj-lt"/>
                <a:ea typeface="+mj-ea"/>
                <a:cs typeface="+mj-cs"/>
              </a:defRPr>
            </a:lvl1pPr>
            <a:lvl2pPr algn="l" defTabSz="1042988" rtl="0" eaLnBrk="0" fontAlgn="base" hangingPunct="0">
              <a:spcBef>
                <a:spcPct val="0"/>
              </a:spcBef>
              <a:spcAft>
                <a:spcPct val="0"/>
              </a:spcAft>
              <a:defRPr sz="2000" b="1">
                <a:solidFill>
                  <a:schemeClr val="tx2"/>
                </a:solidFill>
                <a:latin typeface="Arial" charset="0"/>
              </a:defRPr>
            </a:lvl2pPr>
            <a:lvl3pPr algn="l" defTabSz="1042988" rtl="0" eaLnBrk="0" fontAlgn="base" hangingPunct="0">
              <a:spcBef>
                <a:spcPct val="0"/>
              </a:spcBef>
              <a:spcAft>
                <a:spcPct val="0"/>
              </a:spcAft>
              <a:defRPr sz="2000" b="1">
                <a:solidFill>
                  <a:schemeClr val="tx2"/>
                </a:solidFill>
                <a:latin typeface="Arial" charset="0"/>
              </a:defRPr>
            </a:lvl3pPr>
            <a:lvl4pPr algn="l" defTabSz="1042988" rtl="0" eaLnBrk="0" fontAlgn="base" hangingPunct="0">
              <a:spcBef>
                <a:spcPct val="0"/>
              </a:spcBef>
              <a:spcAft>
                <a:spcPct val="0"/>
              </a:spcAft>
              <a:defRPr sz="2000" b="1">
                <a:solidFill>
                  <a:schemeClr val="tx2"/>
                </a:solidFill>
                <a:latin typeface="Arial" charset="0"/>
              </a:defRPr>
            </a:lvl4pPr>
            <a:lvl5pPr algn="l" defTabSz="1042988" rtl="0" eaLnBrk="0" fontAlgn="base" hangingPunct="0">
              <a:spcBef>
                <a:spcPct val="0"/>
              </a:spcBef>
              <a:spcAft>
                <a:spcPct val="0"/>
              </a:spcAft>
              <a:defRPr sz="2000" b="1">
                <a:solidFill>
                  <a:schemeClr val="tx2"/>
                </a:solidFill>
                <a:latin typeface="Arial" charset="0"/>
              </a:defRPr>
            </a:lvl5pPr>
            <a:lvl6pPr marL="457200" algn="l" defTabSz="1042988" rtl="0" eaLnBrk="1" fontAlgn="base" hangingPunct="1">
              <a:spcBef>
                <a:spcPct val="0"/>
              </a:spcBef>
              <a:spcAft>
                <a:spcPct val="0"/>
              </a:spcAft>
              <a:defRPr sz="2000" b="1">
                <a:solidFill>
                  <a:schemeClr val="tx2"/>
                </a:solidFill>
                <a:latin typeface="Arial" charset="0"/>
              </a:defRPr>
            </a:lvl6pPr>
            <a:lvl7pPr marL="914400" algn="l" defTabSz="1042988" rtl="0" eaLnBrk="1" fontAlgn="base" hangingPunct="1">
              <a:spcBef>
                <a:spcPct val="0"/>
              </a:spcBef>
              <a:spcAft>
                <a:spcPct val="0"/>
              </a:spcAft>
              <a:defRPr sz="2000" b="1">
                <a:solidFill>
                  <a:schemeClr val="tx2"/>
                </a:solidFill>
                <a:latin typeface="Arial" charset="0"/>
              </a:defRPr>
            </a:lvl7pPr>
            <a:lvl8pPr marL="1371600" algn="l" defTabSz="1042988" rtl="0" eaLnBrk="1" fontAlgn="base" hangingPunct="1">
              <a:spcBef>
                <a:spcPct val="0"/>
              </a:spcBef>
              <a:spcAft>
                <a:spcPct val="0"/>
              </a:spcAft>
              <a:defRPr sz="2000" b="1">
                <a:solidFill>
                  <a:schemeClr val="tx2"/>
                </a:solidFill>
                <a:latin typeface="Arial" charset="0"/>
              </a:defRPr>
            </a:lvl8pPr>
            <a:lvl9pPr marL="1828800" algn="l" defTabSz="1042988" rtl="0" eaLnBrk="1" fontAlgn="base" hangingPunct="1">
              <a:spcBef>
                <a:spcPct val="0"/>
              </a:spcBef>
              <a:spcAft>
                <a:spcPct val="0"/>
              </a:spcAft>
              <a:defRPr sz="2000" b="1">
                <a:solidFill>
                  <a:schemeClr val="tx2"/>
                </a:solidFill>
                <a:latin typeface="Arial" charset="0"/>
              </a:defRPr>
            </a:lvl9pPr>
          </a:lstStyle>
          <a:p>
            <a:r>
              <a:rPr lang="de-DE" kern="0" dirty="0"/>
              <a:t>Wesen 3,</a:t>
            </a:r>
            <a:r>
              <a:rPr lang="de-DE" b="0" kern="0" dirty="0"/>
              <a:t>Vehikel</a:t>
            </a:r>
            <a:r>
              <a:rPr lang="de-DE" kern="0" dirty="0"/>
              <a:t> </a:t>
            </a:r>
            <a:r>
              <a:rPr lang="de-DE" b="0" kern="0" dirty="0"/>
              <a:t>a, permanent </a:t>
            </a:r>
            <a:r>
              <a:rPr lang="de-DE" b="0" kern="0" dirty="0" err="1"/>
              <a:t>love</a:t>
            </a:r>
            <a:endParaRPr lang="de-DE" b="0" kern="0" dirty="0"/>
          </a:p>
        </p:txBody>
      </p:sp>
    </p:spTree>
    <p:extLst>
      <p:ext uri="{BB962C8B-B14F-4D97-AF65-F5344CB8AC3E}">
        <p14:creationId xmlns:p14="http://schemas.microsoft.com/office/powerpoint/2010/main" val="312609601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 name="Datumsplatzhalter 3">
            <a:extLst>
              <a:ext uri="{FF2B5EF4-FFF2-40B4-BE49-F238E27FC236}">
                <a16:creationId xmlns:a16="http://schemas.microsoft.com/office/drawing/2014/main" id="{C5D22BDC-D8C9-DA41-A970-E47BA9C72D19}"/>
              </a:ext>
            </a:extLst>
          </p:cNvPr>
          <p:cNvSpPr>
            <a:spLocks noGrp="1"/>
          </p:cNvSpPr>
          <p:nvPr>
            <p:ph type="dt" sz="half" idx="10"/>
          </p:nvPr>
        </p:nvSpPr>
        <p:spPr>
          <a:xfrm>
            <a:off x="8226206" y="7182011"/>
            <a:ext cx="865187" cy="179388"/>
          </a:xfrm>
        </p:spPr>
        <p:txBody>
          <a:bodyPr/>
          <a:lstStyle/>
          <a:p>
            <a:pPr>
              <a:defRPr/>
            </a:pPr>
            <a:fld id="{D787DECF-8468-492A-901D-F6B604991AFC}" type="datetime1">
              <a:rPr lang="de-CH" smtClean="0"/>
              <a:pPr>
                <a:defRPr/>
              </a:pPr>
              <a:t>21.05.21</a:t>
            </a:fld>
            <a:endParaRPr lang="de-CH"/>
          </a:p>
        </p:txBody>
      </p:sp>
      <p:sp>
        <p:nvSpPr>
          <p:cNvPr id="27" name="Fußzeilenplatzhalter 4">
            <a:extLst>
              <a:ext uri="{FF2B5EF4-FFF2-40B4-BE49-F238E27FC236}">
                <a16:creationId xmlns:a16="http://schemas.microsoft.com/office/drawing/2014/main" id="{1A302087-BF3C-F443-8949-8B3333C30926}"/>
              </a:ext>
            </a:extLst>
          </p:cNvPr>
          <p:cNvSpPr>
            <a:spLocks noGrp="1"/>
          </p:cNvSpPr>
          <p:nvPr>
            <p:ph type="ftr" sz="quarter" idx="11"/>
          </p:nvPr>
        </p:nvSpPr>
        <p:spPr>
          <a:xfrm>
            <a:off x="741143" y="7182011"/>
            <a:ext cx="7485063" cy="179388"/>
          </a:xfrm>
        </p:spPr>
        <p:txBody>
          <a:bodyPr/>
          <a:lstStyle/>
          <a:p>
            <a:pPr>
              <a:defRPr/>
            </a:pPr>
            <a:r>
              <a:rPr lang="de-CH"/>
              <a:t>G.N. di Pietro – LST / IMA</a:t>
            </a:r>
          </a:p>
        </p:txBody>
      </p:sp>
      <p:sp>
        <p:nvSpPr>
          <p:cNvPr id="28" name="Foliennummernplatzhalter 5">
            <a:extLst>
              <a:ext uri="{FF2B5EF4-FFF2-40B4-BE49-F238E27FC236}">
                <a16:creationId xmlns:a16="http://schemas.microsoft.com/office/drawing/2014/main" id="{EF2A400F-E015-5140-8C8B-DC19B7940D92}"/>
              </a:ext>
            </a:extLst>
          </p:cNvPr>
          <p:cNvSpPr>
            <a:spLocks noGrp="1"/>
          </p:cNvSpPr>
          <p:nvPr>
            <p:ph type="sldNum" sz="quarter" idx="12"/>
          </p:nvPr>
        </p:nvSpPr>
        <p:spPr>
          <a:xfrm>
            <a:off x="9091393" y="7182011"/>
            <a:ext cx="863600" cy="179388"/>
          </a:xfrm>
        </p:spPr>
        <p:txBody>
          <a:bodyPr/>
          <a:lstStyle/>
          <a:p>
            <a:pPr>
              <a:defRPr/>
            </a:pPr>
            <a:fld id="{6D2C06E5-3A9A-4C64-99D3-08F3F6A5E767}" type="slidenum">
              <a:rPr lang="de-CH" smtClean="0"/>
              <a:pPr>
                <a:defRPr/>
              </a:pPr>
              <a:t>13</a:t>
            </a:fld>
            <a:endParaRPr lang="de-CH"/>
          </a:p>
        </p:txBody>
      </p:sp>
      <p:sp>
        <p:nvSpPr>
          <p:cNvPr id="29" name="Datumsplatzhalter 3">
            <a:extLst>
              <a:ext uri="{FF2B5EF4-FFF2-40B4-BE49-F238E27FC236}">
                <a16:creationId xmlns:a16="http://schemas.microsoft.com/office/drawing/2014/main" id="{5D4EC081-A7F8-E64F-A94E-8BE0D1FEF81C}"/>
              </a:ext>
            </a:extLst>
          </p:cNvPr>
          <p:cNvSpPr txBox="1">
            <a:spLocks/>
          </p:cNvSpPr>
          <p:nvPr/>
        </p:nvSpPr>
        <p:spPr bwMode="auto">
          <a:xfrm>
            <a:off x="8226206" y="7182011"/>
            <a:ext cx="865187"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D787DECF-8468-492A-901D-F6B604991AFC}" type="datetime1">
              <a:rPr lang="de-CH" smtClean="0"/>
              <a:pPr>
                <a:defRPr/>
              </a:pPr>
              <a:t>21.05.21</a:t>
            </a:fld>
            <a:endParaRPr lang="de-CH"/>
          </a:p>
        </p:txBody>
      </p:sp>
      <p:sp>
        <p:nvSpPr>
          <p:cNvPr id="30" name="Fußzeilenplatzhalter 4">
            <a:extLst>
              <a:ext uri="{FF2B5EF4-FFF2-40B4-BE49-F238E27FC236}">
                <a16:creationId xmlns:a16="http://schemas.microsoft.com/office/drawing/2014/main" id="{49376E79-BE3D-1A41-9F3C-1F86B6C1096D}"/>
              </a:ext>
            </a:extLst>
          </p:cNvPr>
          <p:cNvSpPr txBox="1">
            <a:spLocks/>
          </p:cNvSpPr>
          <p:nvPr/>
        </p:nvSpPr>
        <p:spPr bwMode="auto">
          <a:xfrm>
            <a:off x="741143" y="7182011"/>
            <a:ext cx="7485063"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r>
              <a:rPr lang="de-CH"/>
              <a:t>G.N. di Pietro – LST / IMA</a:t>
            </a:r>
          </a:p>
        </p:txBody>
      </p:sp>
      <p:sp>
        <p:nvSpPr>
          <p:cNvPr id="31" name="Foliennummernplatzhalter 5">
            <a:extLst>
              <a:ext uri="{FF2B5EF4-FFF2-40B4-BE49-F238E27FC236}">
                <a16:creationId xmlns:a16="http://schemas.microsoft.com/office/drawing/2014/main" id="{BD524663-7149-1A4F-9F41-029954E532F2}"/>
              </a:ext>
            </a:extLst>
          </p:cNvPr>
          <p:cNvSpPr txBox="1">
            <a:spLocks/>
          </p:cNvSpPr>
          <p:nvPr/>
        </p:nvSpPr>
        <p:spPr bwMode="auto">
          <a:xfrm>
            <a:off x="9091393" y="7182011"/>
            <a:ext cx="863600"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r"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6D2C06E5-3A9A-4C64-99D3-08F3F6A5E767}" type="slidenum">
              <a:rPr lang="de-CH" smtClean="0"/>
              <a:pPr>
                <a:defRPr/>
              </a:pPr>
              <a:t>13</a:t>
            </a:fld>
            <a:endParaRPr lang="de-CH"/>
          </a:p>
        </p:txBody>
      </p:sp>
      <p:sp>
        <p:nvSpPr>
          <p:cNvPr id="35" name="Titel 1">
            <a:extLst>
              <a:ext uri="{FF2B5EF4-FFF2-40B4-BE49-F238E27FC236}">
                <a16:creationId xmlns:a16="http://schemas.microsoft.com/office/drawing/2014/main" id="{4D0BE8F1-9DF3-7F49-B579-52094A624277}"/>
              </a:ext>
            </a:extLst>
          </p:cNvPr>
          <p:cNvSpPr txBox="1">
            <a:spLocks/>
          </p:cNvSpPr>
          <p:nvPr/>
        </p:nvSpPr>
        <p:spPr bwMode="auto">
          <a:xfrm>
            <a:off x="718791" y="1068555"/>
            <a:ext cx="9213850" cy="361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lvl1pPr algn="l" defTabSz="1042988" rtl="0" eaLnBrk="0" fontAlgn="base" hangingPunct="0">
              <a:spcBef>
                <a:spcPct val="0"/>
              </a:spcBef>
              <a:spcAft>
                <a:spcPct val="0"/>
              </a:spcAft>
              <a:defRPr sz="2000" b="1">
                <a:solidFill>
                  <a:schemeClr val="tx2"/>
                </a:solidFill>
                <a:latin typeface="+mj-lt"/>
                <a:ea typeface="+mj-ea"/>
                <a:cs typeface="+mj-cs"/>
              </a:defRPr>
            </a:lvl1pPr>
            <a:lvl2pPr algn="l" defTabSz="1042988" rtl="0" eaLnBrk="0" fontAlgn="base" hangingPunct="0">
              <a:spcBef>
                <a:spcPct val="0"/>
              </a:spcBef>
              <a:spcAft>
                <a:spcPct val="0"/>
              </a:spcAft>
              <a:defRPr sz="2000" b="1">
                <a:solidFill>
                  <a:schemeClr val="tx2"/>
                </a:solidFill>
                <a:latin typeface="Arial" charset="0"/>
              </a:defRPr>
            </a:lvl2pPr>
            <a:lvl3pPr algn="l" defTabSz="1042988" rtl="0" eaLnBrk="0" fontAlgn="base" hangingPunct="0">
              <a:spcBef>
                <a:spcPct val="0"/>
              </a:spcBef>
              <a:spcAft>
                <a:spcPct val="0"/>
              </a:spcAft>
              <a:defRPr sz="2000" b="1">
                <a:solidFill>
                  <a:schemeClr val="tx2"/>
                </a:solidFill>
                <a:latin typeface="Arial" charset="0"/>
              </a:defRPr>
            </a:lvl3pPr>
            <a:lvl4pPr algn="l" defTabSz="1042988" rtl="0" eaLnBrk="0" fontAlgn="base" hangingPunct="0">
              <a:spcBef>
                <a:spcPct val="0"/>
              </a:spcBef>
              <a:spcAft>
                <a:spcPct val="0"/>
              </a:spcAft>
              <a:defRPr sz="2000" b="1">
                <a:solidFill>
                  <a:schemeClr val="tx2"/>
                </a:solidFill>
                <a:latin typeface="Arial" charset="0"/>
              </a:defRPr>
            </a:lvl4pPr>
            <a:lvl5pPr algn="l" defTabSz="1042988" rtl="0" eaLnBrk="0" fontAlgn="base" hangingPunct="0">
              <a:spcBef>
                <a:spcPct val="0"/>
              </a:spcBef>
              <a:spcAft>
                <a:spcPct val="0"/>
              </a:spcAft>
              <a:defRPr sz="2000" b="1">
                <a:solidFill>
                  <a:schemeClr val="tx2"/>
                </a:solidFill>
                <a:latin typeface="Arial" charset="0"/>
              </a:defRPr>
            </a:lvl5pPr>
            <a:lvl6pPr marL="457200" algn="l" defTabSz="1042988" rtl="0" eaLnBrk="1" fontAlgn="base" hangingPunct="1">
              <a:spcBef>
                <a:spcPct val="0"/>
              </a:spcBef>
              <a:spcAft>
                <a:spcPct val="0"/>
              </a:spcAft>
              <a:defRPr sz="2000" b="1">
                <a:solidFill>
                  <a:schemeClr val="tx2"/>
                </a:solidFill>
                <a:latin typeface="Arial" charset="0"/>
              </a:defRPr>
            </a:lvl6pPr>
            <a:lvl7pPr marL="914400" algn="l" defTabSz="1042988" rtl="0" eaLnBrk="1" fontAlgn="base" hangingPunct="1">
              <a:spcBef>
                <a:spcPct val="0"/>
              </a:spcBef>
              <a:spcAft>
                <a:spcPct val="0"/>
              </a:spcAft>
              <a:defRPr sz="2000" b="1">
                <a:solidFill>
                  <a:schemeClr val="tx2"/>
                </a:solidFill>
                <a:latin typeface="Arial" charset="0"/>
              </a:defRPr>
            </a:lvl7pPr>
            <a:lvl8pPr marL="1371600" algn="l" defTabSz="1042988" rtl="0" eaLnBrk="1" fontAlgn="base" hangingPunct="1">
              <a:spcBef>
                <a:spcPct val="0"/>
              </a:spcBef>
              <a:spcAft>
                <a:spcPct val="0"/>
              </a:spcAft>
              <a:defRPr sz="2000" b="1">
                <a:solidFill>
                  <a:schemeClr val="tx2"/>
                </a:solidFill>
                <a:latin typeface="Arial" charset="0"/>
              </a:defRPr>
            </a:lvl8pPr>
            <a:lvl9pPr marL="1828800" algn="l" defTabSz="1042988" rtl="0" eaLnBrk="1" fontAlgn="base" hangingPunct="1">
              <a:spcBef>
                <a:spcPct val="0"/>
              </a:spcBef>
              <a:spcAft>
                <a:spcPct val="0"/>
              </a:spcAft>
              <a:defRPr sz="2000" b="1">
                <a:solidFill>
                  <a:schemeClr val="tx2"/>
                </a:solidFill>
                <a:latin typeface="Arial" charset="0"/>
              </a:defRPr>
            </a:lvl9pPr>
          </a:lstStyle>
          <a:p>
            <a:r>
              <a:rPr lang="de-DE" kern="0" dirty="0"/>
              <a:t>Wesen 3, </a:t>
            </a:r>
            <a:r>
              <a:rPr lang="de-DE" b="0" kern="0" dirty="0" err="1"/>
              <a:t>Vehicel</a:t>
            </a:r>
            <a:r>
              <a:rPr lang="de-DE" b="0" kern="0" dirty="0"/>
              <a:t> b,  </a:t>
            </a:r>
            <a:r>
              <a:rPr lang="de-DE" b="0" kern="0" dirty="0" err="1"/>
              <a:t>explorating</a:t>
            </a:r>
            <a:r>
              <a:rPr lang="de-DE" b="0" kern="0" dirty="0"/>
              <a:t> </a:t>
            </a:r>
            <a:r>
              <a:rPr lang="de-DE" b="0" kern="0" dirty="0" err="1"/>
              <a:t>love</a:t>
            </a:r>
            <a:endParaRPr lang="de-DE" b="0" kern="0" dirty="0"/>
          </a:p>
        </p:txBody>
      </p:sp>
      <p:sp>
        <p:nvSpPr>
          <p:cNvPr id="42" name="Rechteck 41">
            <a:extLst>
              <a:ext uri="{FF2B5EF4-FFF2-40B4-BE49-F238E27FC236}">
                <a16:creationId xmlns:a16="http://schemas.microsoft.com/office/drawing/2014/main" id="{8CC2F68F-6B15-CC48-9F41-46F1049A7D4A}"/>
              </a:ext>
            </a:extLst>
          </p:cNvPr>
          <p:cNvSpPr/>
          <p:nvPr/>
        </p:nvSpPr>
        <p:spPr>
          <a:xfrm>
            <a:off x="7578948" y="2988543"/>
            <a:ext cx="2602775" cy="3693319"/>
          </a:xfrm>
          <a:prstGeom prst="rect">
            <a:avLst/>
          </a:prstGeom>
        </p:spPr>
        <p:txBody>
          <a:bodyPr wrap="square">
            <a:spAutoFit/>
          </a:bodyPr>
          <a:lstStyle/>
          <a:p>
            <a:pPr algn="l"/>
            <a:r>
              <a:rPr lang="de-DE" sz="1800" i="1" dirty="0"/>
              <a:t>Befindet sich die Quelle auf der linken oder rechten Seite des Vehikels, nähert sich Vehikel 3(b) der Quelle und schaut in die entgegengesetzte Richtung…</a:t>
            </a:r>
          </a:p>
          <a:p>
            <a:pPr algn="l"/>
            <a:endParaRPr lang="de-DE" sz="1800" i="1" dirty="0"/>
          </a:p>
          <a:p>
            <a:pPr algn="l"/>
            <a:r>
              <a:rPr lang="de-DE" sz="1800" i="1" dirty="0"/>
              <a:t>vielleicht befindet sich eine andere stärkere Quelle in der Umgebung (</a:t>
            </a:r>
            <a:r>
              <a:rPr lang="de-DE" sz="1800" i="1" dirty="0" err="1"/>
              <a:t>explorer</a:t>
            </a:r>
            <a:r>
              <a:rPr lang="de-DE" sz="1800" i="1" dirty="0"/>
              <a:t>)!</a:t>
            </a:r>
          </a:p>
        </p:txBody>
      </p:sp>
      <p:sp>
        <p:nvSpPr>
          <p:cNvPr id="43" name="Textfeld 42">
            <a:extLst>
              <a:ext uri="{FF2B5EF4-FFF2-40B4-BE49-F238E27FC236}">
                <a16:creationId xmlns:a16="http://schemas.microsoft.com/office/drawing/2014/main" id="{CE0522F1-BA9D-0242-A9CE-C774D13848C8}"/>
              </a:ext>
            </a:extLst>
          </p:cNvPr>
          <p:cNvSpPr txBox="1"/>
          <p:nvPr/>
        </p:nvSpPr>
        <p:spPr>
          <a:xfrm>
            <a:off x="741143" y="5551627"/>
            <a:ext cx="4577600" cy="1061829"/>
          </a:xfrm>
          <a:prstGeom prst="rect">
            <a:avLst/>
          </a:prstGeom>
          <a:noFill/>
        </p:spPr>
        <p:txBody>
          <a:bodyPr wrap="none" rtlCol="0">
            <a:spAutoFit/>
          </a:bodyPr>
          <a:lstStyle/>
          <a:p>
            <a:pPr algn="l"/>
            <a:r>
              <a:rPr lang="de-DE" i="1" dirty="0"/>
              <a:t>Befindet sich eine Quelle gerade</a:t>
            </a:r>
          </a:p>
          <a:p>
            <a:pPr algn="l"/>
            <a:r>
              <a:rPr lang="de-DE" i="1" dirty="0"/>
              <a:t>vor dem Vehikel, nähert sich Vehikel </a:t>
            </a:r>
          </a:p>
          <a:p>
            <a:pPr algn="l"/>
            <a:r>
              <a:rPr lang="de-DE" i="1" dirty="0"/>
              <a:t>3(b) der Quelle und schaut sie an.</a:t>
            </a:r>
          </a:p>
        </p:txBody>
      </p:sp>
      <p:pic>
        <p:nvPicPr>
          <p:cNvPr id="44" name="Grafik 43">
            <a:extLst>
              <a:ext uri="{FF2B5EF4-FFF2-40B4-BE49-F238E27FC236}">
                <a16:creationId xmlns:a16="http://schemas.microsoft.com/office/drawing/2014/main" id="{1EF74178-F0B3-954A-AF38-1DEE6B368D31}"/>
              </a:ext>
            </a:extLst>
          </p:cNvPr>
          <p:cNvPicPr>
            <a:picLocks noChangeAspect="1"/>
          </p:cNvPicPr>
          <p:nvPr/>
        </p:nvPicPr>
        <p:blipFill>
          <a:blip r:embed="rId2">
            <a:extLst>
              <a:ext uri="{28A0092B-C50C-407E-A947-70E740481C1C}">
                <a14:useLocalDpi xmlns:a14="http://schemas.microsoft.com/office/drawing/2010/main" val="0"/>
              </a:ext>
            </a:extLst>
          </a:blip>
          <a:srcRect/>
          <a:stretch/>
        </p:blipFill>
        <p:spPr>
          <a:xfrm>
            <a:off x="1026220" y="1343972"/>
            <a:ext cx="6971367" cy="4139249"/>
          </a:xfrm>
          <a:prstGeom prst="rect">
            <a:avLst/>
          </a:prstGeom>
        </p:spPr>
      </p:pic>
    </p:spTree>
    <p:extLst>
      <p:ext uri="{BB962C8B-B14F-4D97-AF65-F5344CB8AC3E}">
        <p14:creationId xmlns:p14="http://schemas.microsoft.com/office/powerpoint/2010/main" val="24729020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F8631E3-B566-A149-8B35-592E3A206012}"/>
              </a:ext>
            </a:extLst>
          </p:cNvPr>
          <p:cNvSpPr>
            <a:spLocks noGrp="1"/>
          </p:cNvSpPr>
          <p:nvPr>
            <p:ph type="title"/>
          </p:nvPr>
        </p:nvSpPr>
        <p:spPr/>
        <p:txBody>
          <a:bodyPr/>
          <a:lstStyle/>
          <a:p>
            <a:r>
              <a:rPr lang="de-DE" dirty="0"/>
              <a:t>Abschluss </a:t>
            </a:r>
            <a:r>
              <a:rPr lang="de-DE" dirty="0" err="1"/>
              <a:t>Braitenberg</a:t>
            </a:r>
            <a:endParaRPr lang="de-DE" dirty="0"/>
          </a:p>
        </p:txBody>
      </p:sp>
      <p:sp>
        <p:nvSpPr>
          <p:cNvPr id="3" name="Inhaltsplatzhalter 2">
            <a:extLst>
              <a:ext uri="{FF2B5EF4-FFF2-40B4-BE49-F238E27FC236}">
                <a16:creationId xmlns:a16="http://schemas.microsoft.com/office/drawing/2014/main" id="{86BF1145-1016-8E48-A53D-CD95C9F2BDDB}"/>
              </a:ext>
            </a:extLst>
          </p:cNvPr>
          <p:cNvSpPr>
            <a:spLocks noGrp="1"/>
          </p:cNvSpPr>
          <p:nvPr>
            <p:ph idx="1"/>
          </p:nvPr>
        </p:nvSpPr>
        <p:spPr/>
        <p:txBody>
          <a:bodyPr/>
          <a:lstStyle/>
          <a:p>
            <a:r>
              <a:rPr lang="de-DE" dirty="0"/>
              <a:t>	</a:t>
            </a:r>
            <a:r>
              <a:rPr lang="de-DE" b="0" i="1" dirty="0"/>
              <a:t>Obschon diese Anordnungen nur aus einfachsten Maschinen bestehen, erzeugen sie in uns den Eindruck von Verhaltensmustern, wie wir sie bei Lebewesen erwarten würden.</a:t>
            </a:r>
          </a:p>
          <a:p>
            <a:r>
              <a:rPr lang="de-DE" b="0" i="1" dirty="0"/>
              <a:t>	</a:t>
            </a:r>
            <a:r>
              <a:rPr lang="de-DE" b="0" i="1" dirty="0" err="1"/>
              <a:t>Braitenberg</a:t>
            </a:r>
            <a:r>
              <a:rPr lang="de-DE" b="0" i="1" dirty="0"/>
              <a:t> Gedankenexperimente führen bis zu Vehikel Nr.14. Sie zeigen im Weiteren wie schnell eine gewisse Komplexität der Verhaltensweisen und somit auch ein Eindruck von Lebendigkeit bei solchen Vehikeln entstehen kann</a:t>
            </a:r>
          </a:p>
          <a:p>
            <a:r>
              <a:rPr lang="de-DE" b="0" i="1" dirty="0"/>
              <a:t>	Mögliche Anwendungen finden sich in den Steuermechanismen von autonomen Robotern. Beispiel könnte das suchen und finden von Ressourcen etc. sein.</a:t>
            </a:r>
          </a:p>
        </p:txBody>
      </p:sp>
      <p:sp>
        <p:nvSpPr>
          <p:cNvPr id="4" name="Datumsplatzhalter 3">
            <a:extLst>
              <a:ext uri="{FF2B5EF4-FFF2-40B4-BE49-F238E27FC236}">
                <a16:creationId xmlns:a16="http://schemas.microsoft.com/office/drawing/2014/main" id="{99AF7EAD-87D7-6A4E-914F-F766234AD011}"/>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23A01810-D8A0-6349-83B8-57DD5772F223}"/>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8A0B8991-2164-DB48-A110-331DC5C8FAF2}"/>
              </a:ext>
            </a:extLst>
          </p:cNvPr>
          <p:cNvSpPr>
            <a:spLocks noGrp="1"/>
          </p:cNvSpPr>
          <p:nvPr>
            <p:ph type="sldNum" sz="quarter" idx="12"/>
          </p:nvPr>
        </p:nvSpPr>
        <p:spPr/>
        <p:txBody>
          <a:bodyPr/>
          <a:lstStyle/>
          <a:p>
            <a:pPr>
              <a:defRPr/>
            </a:pPr>
            <a:fld id="{6D2C06E5-3A9A-4C64-99D3-08F3F6A5E767}" type="slidenum">
              <a:rPr lang="de-CH" smtClean="0"/>
              <a:pPr>
                <a:defRPr/>
              </a:pPr>
              <a:t>14</a:t>
            </a:fld>
            <a:endParaRPr lang="de-CH"/>
          </a:p>
        </p:txBody>
      </p:sp>
    </p:spTree>
    <p:extLst>
      <p:ext uri="{BB962C8B-B14F-4D97-AF65-F5344CB8AC3E}">
        <p14:creationId xmlns:p14="http://schemas.microsoft.com/office/powerpoint/2010/main" val="1507553128"/>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umsplatzhalter 3">
            <a:extLst>
              <a:ext uri="{FF2B5EF4-FFF2-40B4-BE49-F238E27FC236}">
                <a16:creationId xmlns:a16="http://schemas.microsoft.com/office/drawing/2014/main" id="{44E28068-6590-1A4B-80E5-FFA08743CC72}"/>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D3B48255-8C08-AC4D-A436-F7F966934FC6}"/>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1E922BCD-1E1F-224F-BFD7-3726E4E1789D}"/>
              </a:ext>
            </a:extLst>
          </p:cNvPr>
          <p:cNvSpPr>
            <a:spLocks noGrp="1"/>
          </p:cNvSpPr>
          <p:nvPr>
            <p:ph type="sldNum" sz="quarter" idx="12"/>
          </p:nvPr>
        </p:nvSpPr>
        <p:spPr/>
        <p:txBody>
          <a:bodyPr/>
          <a:lstStyle/>
          <a:p>
            <a:pPr>
              <a:defRPr/>
            </a:pPr>
            <a:fld id="{6D2C06E5-3A9A-4C64-99D3-08F3F6A5E767}" type="slidenum">
              <a:rPr lang="de-CH" smtClean="0"/>
              <a:pPr>
                <a:defRPr/>
              </a:pPr>
              <a:t>15</a:t>
            </a:fld>
            <a:endParaRPr lang="de-CH"/>
          </a:p>
        </p:txBody>
      </p:sp>
      <p:sp>
        <p:nvSpPr>
          <p:cNvPr id="7" name="Rechteck 6">
            <a:extLst>
              <a:ext uri="{FF2B5EF4-FFF2-40B4-BE49-F238E27FC236}">
                <a16:creationId xmlns:a16="http://schemas.microsoft.com/office/drawing/2014/main" id="{4165A842-B83B-8543-914E-1DDF5948EB0B}"/>
              </a:ext>
            </a:extLst>
          </p:cNvPr>
          <p:cNvSpPr/>
          <p:nvPr/>
        </p:nvSpPr>
        <p:spPr>
          <a:xfrm>
            <a:off x="736600" y="2268463"/>
            <a:ext cx="9362628" cy="1384995"/>
          </a:xfrm>
          <a:prstGeom prst="rect">
            <a:avLst/>
          </a:prstGeom>
        </p:spPr>
        <p:txBody>
          <a:bodyPr wrap="square">
            <a:spAutoFit/>
          </a:bodyPr>
          <a:lstStyle/>
          <a:p>
            <a:pPr algn="l"/>
            <a:r>
              <a:rPr lang="de-DE" b="1" dirty="0" err="1"/>
              <a:t>Braitenberg</a:t>
            </a:r>
            <a:r>
              <a:rPr lang="de-DE" b="1" dirty="0"/>
              <a:t> beschreibt die Auseinandersetzung mit den Vehikeln als lehrreiches Spiel. In diesem Sinne dürfen sie sich gerne angeregt fühlen weitere Konstellationen zwischen Sensoren und Motoren auszudenken und ihre Programmierung ein zu beziehen</a:t>
            </a:r>
          </a:p>
        </p:txBody>
      </p:sp>
    </p:spTree>
    <p:extLst>
      <p:ext uri="{BB962C8B-B14F-4D97-AF65-F5344CB8AC3E}">
        <p14:creationId xmlns:p14="http://schemas.microsoft.com/office/powerpoint/2010/main" val="3455124175"/>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a:extLst>
              <a:ext uri="{FF2B5EF4-FFF2-40B4-BE49-F238E27FC236}">
                <a16:creationId xmlns:a16="http://schemas.microsoft.com/office/drawing/2014/main" id="{D62D098B-1564-4049-929D-5CC504774B30}"/>
              </a:ext>
            </a:extLst>
          </p:cNvPr>
          <p:cNvSpPr>
            <a:spLocks noGrp="1"/>
          </p:cNvSpPr>
          <p:nvPr>
            <p:ph idx="1"/>
          </p:nvPr>
        </p:nvSpPr>
        <p:spPr>
          <a:xfrm>
            <a:off x="738188" y="1188343"/>
            <a:ext cx="9213850" cy="5472807"/>
          </a:xfrm>
        </p:spPr>
        <p:txBody>
          <a:bodyPr/>
          <a:lstStyle/>
          <a:p>
            <a:r>
              <a:rPr lang="de-DE" dirty="0"/>
              <a:t>Quellen</a:t>
            </a:r>
          </a:p>
          <a:p>
            <a:pPr marL="0" indent="0"/>
            <a:r>
              <a:rPr lang="de-CH" sz="1800" b="0" dirty="0"/>
              <a:t>1.) https://de.wikipedia.org/wiki/Kybernetik, abgerufen am 3.12.2020</a:t>
            </a:r>
          </a:p>
          <a:p>
            <a:pPr marL="0" indent="0"/>
            <a:r>
              <a:rPr lang="de-CH" sz="1800" b="0" dirty="0"/>
              <a:t>2.) </a:t>
            </a:r>
            <a:r>
              <a:rPr lang="de-CH" sz="1800" b="0" dirty="0" err="1"/>
              <a:t>Vehicles</a:t>
            </a:r>
            <a:r>
              <a:rPr lang="de-CH" sz="1800" b="0" dirty="0"/>
              <a:t> –Experiments in </a:t>
            </a:r>
            <a:r>
              <a:rPr lang="de-CH" sz="1800" b="0" dirty="0" err="1"/>
              <a:t>Synthetic</a:t>
            </a:r>
            <a:r>
              <a:rPr lang="de-CH" sz="1800" b="0" dirty="0"/>
              <a:t> Psychologie, 1984 MIT Press, Cambridge Mass. In LIT Verlag, Münster 2004, Seite 10</a:t>
            </a:r>
          </a:p>
          <a:p>
            <a:pPr marL="0" indent="0"/>
            <a:r>
              <a:rPr lang="de-CH" sz="1800" b="0" dirty="0"/>
              <a:t>3.) Beispiele mit Vehikeln: </a:t>
            </a:r>
            <a:r>
              <a:rPr lang="de-CH" sz="1800" b="0" dirty="0" err="1"/>
              <a:t>Vehicles</a:t>
            </a:r>
            <a:r>
              <a:rPr lang="de-CH" sz="1800" b="0" dirty="0"/>
              <a:t> –Experiments in </a:t>
            </a:r>
            <a:r>
              <a:rPr lang="de-CH" sz="1800" b="0" dirty="0" err="1"/>
              <a:t>Synthetic</a:t>
            </a:r>
            <a:r>
              <a:rPr lang="de-CH" sz="1800" b="0" dirty="0"/>
              <a:t> Psychologie, 1984 MIT Press, Cambridge Mass. In LIT Verlag, Münster 2004, Seite 10</a:t>
            </a:r>
          </a:p>
          <a:p>
            <a:pPr marL="0" indent="0"/>
            <a:endParaRPr lang="de-CH" dirty="0"/>
          </a:p>
          <a:p>
            <a:pPr marL="0" indent="0"/>
            <a:r>
              <a:rPr lang="de-CH" dirty="0"/>
              <a:t>Abbildungen:</a:t>
            </a:r>
          </a:p>
          <a:p>
            <a:pPr marL="0" indent="0"/>
            <a:r>
              <a:rPr lang="de-CH" sz="1800" b="0" dirty="0"/>
              <a:t>Alle Grafiken: Ernest Hägni, </a:t>
            </a:r>
            <a:r>
              <a:rPr lang="de-CH" sz="1800" b="0" dirty="0" err="1"/>
              <a:t>Tebisio</a:t>
            </a:r>
            <a:r>
              <a:rPr lang="de-CH" sz="1800" b="0" dirty="0"/>
              <a:t>-FHNW, 2020</a:t>
            </a:r>
          </a:p>
          <a:p>
            <a:pPr>
              <a:buFont typeface="Arial" panose="020B0604020202020204" pitchFamily="34" charset="0"/>
              <a:buChar char="•"/>
            </a:pPr>
            <a:endParaRPr lang="de-DE" dirty="0"/>
          </a:p>
        </p:txBody>
      </p:sp>
      <p:sp>
        <p:nvSpPr>
          <p:cNvPr id="4" name="Datumsplatzhalter 3">
            <a:extLst>
              <a:ext uri="{FF2B5EF4-FFF2-40B4-BE49-F238E27FC236}">
                <a16:creationId xmlns:a16="http://schemas.microsoft.com/office/drawing/2014/main" id="{BBFB01BF-E286-6648-870C-F3315AA9ABF3}"/>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92D146EB-CD23-8A46-8BA8-D4AE8EE4C5E9}"/>
              </a:ext>
            </a:extLst>
          </p:cNvPr>
          <p:cNvSpPr>
            <a:spLocks noGrp="1"/>
          </p:cNvSpPr>
          <p:nvPr>
            <p:ph type="ftr" sz="quarter" idx="11"/>
          </p:nvPr>
        </p:nvSpPr>
        <p:spPr/>
        <p:txBody>
          <a:bodyPr/>
          <a:lstStyle/>
          <a:p>
            <a:pPr>
              <a:defRPr/>
            </a:pPr>
            <a:r>
              <a:rPr lang="de-CH" dirty="0"/>
              <a:t>G.N. di Pietro – LST / IMA, Ernest Hägni - PHFHNW</a:t>
            </a:r>
          </a:p>
        </p:txBody>
      </p:sp>
      <p:sp>
        <p:nvSpPr>
          <p:cNvPr id="6" name="Foliennummernplatzhalter 5">
            <a:extLst>
              <a:ext uri="{FF2B5EF4-FFF2-40B4-BE49-F238E27FC236}">
                <a16:creationId xmlns:a16="http://schemas.microsoft.com/office/drawing/2014/main" id="{CE04C028-86F1-AA4A-AF6F-14BF5285F5CF}"/>
              </a:ext>
            </a:extLst>
          </p:cNvPr>
          <p:cNvSpPr>
            <a:spLocks noGrp="1"/>
          </p:cNvSpPr>
          <p:nvPr>
            <p:ph type="sldNum" sz="quarter" idx="12"/>
          </p:nvPr>
        </p:nvSpPr>
        <p:spPr/>
        <p:txBody>
          <a:bodyPr/>
          <a:lstStyle/>
          <a:p>
            <a:pPr>
              <a:defRPr/>
            </a:pPr>
            <a:fld id="{6D2C06E5-3A9A-4C64-99D3-08F3F6A5E767}" type="slidenum">
              <a:rPr lang="de-CH" smtClean="0"/>
              <a:pPr>
                <a:defRPr/>
              </a:pPr>
              <a:t>16</a:t>
            </a:fld>
            <a:endParaRPr lang="de-CH"/>
          </a:p>
        </p:txBody>
      </p:sp>
    </p:spTree>
    <p:extLst>
      <p:ext uri="{BB962C8B-B14F-4D97-AF65-F5344CB8AC3E}">
        <p14:creationId xmlns:p14="http://schemas.microsoft.com/office/powerpoint/2010/main" val="3177291551"/>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F436FA0-E3F3-BA43-AFB6-660BFF269A51}"/>
              </a:ext>
            </a:extLst>
          </p:cNvPr>
          <p:cNvSpPr>
            <a:spLocks noGrp="1"/>
          </p:cNvSpPr>
          <p:nvPr>
            <p:ph type="title"/>
          </p:nvPr>
        </p:nvSpPr>
        <p:spPr/>
        <p:txBody>
          <a:bodyPr/>
          <a:lstStyle/>
          <a:p>
            <a:r>
              <a:rPr lang="de-DE" dirty="0"/>
              <a:t>Kybernetik </a:t>
            </a:r>
            <a:r>
              <a:rPr lang="de-DE" baseline="30000" dirty="0"/>
              <a:t>1</a:t>
            </a:r>
            <a:br>
              <a:rPr lang="de-DE" dirty="0"/>
            </a:br>
            <a:endParaRPr lang="de-DE" dirty="0"/>
          </a:p>
        </p:txBody>
      </p:sp>
      <p:sp>
        <p:nvSpPr>
          <p:cNvPr id="3" name="Inhaltsplatzhalter 2">
            <a:extLst>
              <a:ext uri="{FF2B5EF4-FFF2-40B4-BE49-F238E27FC236}">
                <a16:creationId xmlns:a16="http://schemas.microsoft.com/office/drawing/2014/main" id="{52BA61B7-6ACD-3446-BC26-3C7864F87380}"/>
              </a:ext>
            </a:extLst>
          </p:cNvPr>
          <p:cNvSpPr>
            <a:spLocks noGrp="1"/>
          </p:cNvSpPr>
          <p:nvPr>
            <p:ph idx="1"/>
          </p:nvPr>
        </p:nvSpPr>
        <p:spPr/>
        <p:txBody>
          <a:bodyPr/>
          <a:lstStyle/>
          <a:p>
            <a:r>
              <a:rPr lang="de-CH" b="0" dirty="0"/>
              <a:t>	“Kybernetik ist nach ihrem Begründer Norbert Wiener die Wissenschaft der Steuerung und Regelung von Maschinen und deren Analogie zur Handlungsweise von lebenden Organismen“</a:t>
            </a:r>
          </a:p>
          <a:p>
            <a:endParaRPr lang="de-CH" b="0" dirty="0"/>
          </a:p>
          <a:p>
            <a:r>
              <a:rPr lang="de-CH" dirty="0"/>
              <a:t>Prof. Valentino </a:t>
            </a:r>
            <a:r>
              <a:rPr lang="de-CH" dirty="0" err="1"/>
              <a:t>Braitenberg</a:t>
            </a:r>
            <a:r>
              <a:rPr lang="de-CH" dirty="0"/>
              <a:t> </a:t>
            </a:r>
          </a:p>
          <a:p>
            <a:r>
              <a:rPr lang="de-CH" b="0" dirty="0"/>
              <a:t>war ein Hirnforscher, Kybernetiker und Schriftsteller (1926-2011)</a:t>
            </a:r>
            <a:endParaRPr lang="de-DE" b="0" dirty="0"/>
          </a:p>
        </p:txBody>
      </p:sp>
      <p:sp>
        <p:nvSpPr>
          <p:cNvPr id="4" name="Datumsplatzhalter 3">
            <a:extLst>
              <a:ext uri="{FF2B5EF4-FFF2-40B4-BE49-F238E27FC236}">
                <a16:creationId xmlns:a16="http://schemas.microsoft.com/office/drawing/2014/main" id="{2C12236A-9FC1-6D44-B197-7E42F86621EF}"/>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28CB2BF2-8E42-0448-AF68-E7F0641FF165}"/>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152A6B37-FEB9-DE48-AD05-59EEB57835A2}"/>
              </a:ext>
            </a:extLst>
          </p:cNvPr>
          <p:cNvSpPr>
            <a:spLocks noGrp="1"/>
          </p:cNvSpPr>
          <p:nvPr>
            <p:ph type="sldNum" sz="quarter" idx="12"/>
          </p:nvPr>
        </p:nvSpPr>
        <p:spPr/>
        <p:txBody>
          <a:bodyPr/>
          <a:lstStyle/>
          <a:p>
            <a:pPr>
              <a:defRPr/>
            </a:pPr>
            <a:fld id="{6D2C06E5-3A9A-4C64-99D3-08F3F6A5E767}" type="slidenum">
              <a:rPr lang="de-CH" smtClean="0"/>
              <a:pPr>
                <a:defRPr/>
              </a:pPr>
              <a:t>2</a:t>
            </a:fld>
            <a:endParaRPr lang="de-CH"/>
          </a:p>
        </p:txBody>
      </p:sp>
    </p:spTree>
    <p:extLst>
      <p:ext uri="{BB962C8B-B14F-4D97-AF65-F5344CB8AC3E}">
        <p14:creationId xmlns:p14="http://schemas.microsoft.com/office/powerpoint/2010/main" val="2252201046"/>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a:xfrm>
            <a:off x="736600" y="1509713"/>
            <a:ext cx="5978252" cy="361950"/>
          </a:xfrm>
        </p:spPr>
        <p:txBody>
          <a:bodyPr/>
          <a:lstStyle/>
          <a:p>
            <a:br>
              <a:rPr lang="de-CH" dirty="0"/>
            </a:br>
            <a:br>
              <a:rPr lang="de-CH" dirty="0"/>
            </a:br>
            <a:br>
              <a:rPr lang="de-CH" dirty="0"/>
            </a:br>
            <a:br>
              <a:rPr lang="de-CH" dirty="0"/>
            </a:br>
            <a:r>
              <a:rPr lang="de-CH" b="0" dirty="0"/>
              <a:t>Über den Fachbereich hinaus wurde Valentino </a:t>
            </a:r>
            <a:r>
              <a:rPr lang="de-CH" b="0" dirty="0" err="1"/>
              <a:t>Braitenberg</a:t>
            </a:r>
            <a:r>
              <a:rPr lang="de-CH" b="0" dirty="0"/>
              <a:t> insbesondere durch das Buch: </a:t>
            </a:r>
            <a:br>
              <a:rPr lang="de-CH" b="0" dirty="0"/>
            </a:br>
            <a:r>
              <a:rPr lang="de-CH" b="0" dirty="0"/>
              <a:t>“</a:t>
            </a:r>
            <a:r>
              <a:rPr lang="de-CH" b="0" dirty="0" err="1"/>
              <a:t>Vehicles</a:t>
            </a:r>
            <a:r>
              <a:rPr lang="de-CH" b="0" dirty="0"/>
              <a:t> –Experiments in </a:t>
            </a:r>
            <a:r>
              <a:rPr lang="de-CH" b="0" dirty="0" err="1"/>
              <a:t>Synthetic</a:t>
            </a:r>
            <a:r>
              <a:rPr lang="de-CH" b="0" dirty="0"/>
              <a:t> Psychologie, 1984 MIT Press, Cambridge“</a:t>
            </a:r>
            <a:br>
              <a:rPr lang="de-CH" b="0" dirty="0"/>
            </a:br>
            <a:br>
              <a:rPr lang="de-CH" b="0" dirty="0"/>
            </a:br>
            <a:r>
              <a:rPr lang="de-CH" b="0" dirty="0"/>
              <a:t>Durch die Untersuchungen von Gehirnen einfacher Organismen angeregt, stellt er darin Vergleiche zwischen dem Verhalten einfachster Lebewesen und künstlichen Maschinen an. </a:t>
            </a:r>
            <a:br>
              <a:rPr lang="de-CH" b="0" dirty="0"/>
            </a:br>
            <a:br>
              <a:rPr lang="de-CH" b="0" dirty="0"/>
            </a:br>
            <a:br>
              <a:rPr lang="de-CH" dirty="0"/>
            </a:br>
            <a:endParaRPr lang="de-DE" dirty="0"/>
          </a:p>
        </p:txBody>
      </p:sp>
      <p:sp>
        <p:nvSpPr>
          <p:cNvPr id="4" name="Datumsplatzhalter 3"/>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p:cNvSpPr>
            <a:spLocks noGrp="1"/>
          </p:cNvSpPr>
          <p:nvPr>
            <p:ph type="ftr" sz="quarter" idx="11"/>
          </p:nvPr>
        </p:nvSpPr>
        <p:spPr/>
        <p:txBody>
          <a:bodyPr/>
          <a:lstStyle/>
          <a:p>
            <a:pPr>
              <a:defRPr/>
            </a:pPr>
            <a:r>
              <a:rPr lang="de-CH"/>
              <a:t>G.N. di Pietro – LST / IMA</a:t>
            </a:r>
          </a:p>
        </p:txBody>
      </p:sp>
      <p:sp>
        <p:nvSpPr>
          <p:cNvPr id="6" name="Foliennummernplatzhalter 5"/>
          <p:cNvSpPr>
            <a:spLocks noGrp="1"/>
          </p:cNvSpPr>
          <p:nvPr>
            <p:ph type="sldNum" sz="quarter" idx="12"/>
          </p:nvPr>
        </p:nvSpPr>
        <p:spPr/>
        <p:txBody>
          <a:bodyPr/>
          <a:lstStyle/>
          <a:p>
            <a:pPr>
              <a:defRPr/>
            </a:pPr>
            <a:fld id="{6D2C06E5-3A9A-4C64-99D3-08F3F6A5E767}" type="slidenum">
              <a:rPr lang="de-CH" smtClean="0"/>
              <a:pPr>
                <a:defRPr/>
              </a:pPr>
              <a:t>3</a:t>
            </a:fld>
            <a:endParaRPr lang="de-CH"/>
          </a:p>
        </p:txBody>
      </p:sp>
      <p:sp>
        <p:nvSpPr>
          <p:cNvPr id="15" name="Textfeld 14"/>
          <p:cNvSpPr txBox="1"/>
          <p:nvPr/>
        </p:nvSpPr>
        <p:spPr>
          <a:xfrm>
            <a:off x="666180" y="6732959"/>
            <a:ext cx="527709" cy="415498"/>
          </a:xfrm>
          <a:prstGeom prst="rect">
            <a:avLst/>
          </a:prstGeom>
          <a:noFill/>
        </p:spPr>
        <p:txBody>
          <a:bodyPr wrap="none" rtlCol="0">
            <a:spAutoFit/>
          </a:bodyPr>
          <a:lstStyle/>
          <a:p>
            <a:r>
              <a:rPr lang="de-CH" b="1" dirty="0"/>
              <a:t>A1</a:t>
            </a:r>
          </a:p>
        </p:txBody>
      </p:sp>
      <p:pic>
        <p:nvPicPr>
          <p:cNvPr id="22" name="Grafik 21">
            <a:extLst>
              <a:ext uri="{FF2B5EF4-FFF2-40B4-BE49-F238E27FC236}">
                <a16:creationId xmlns:a16="http://schemas.microsoft.com/office/drawing/2014/main" id="{1081B42F-4B26-254B-A99D-43BA4D3A40BB}"/>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8673501" y="972319"/>
            <a:ext cx="1298012" cy="5306580"/>
          </a:xfrm>
          <a:prstGeom prst="rect">
            <a:avLst/>
          </a:prstGeom>
        </p:spPr>
      </p:pic>
    </p:spTree>
    <p:extLst>
      <p:ext uri="{BB962C8B-B14F-4D97-AF65-F5344CB8AC3E}">
        <p14:creationId xmlns:p14="http://schemas.microsoft.com/office/powerpoint/2010/main" val="702582311"/>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FE24216-81E0-874B-9733-62EA6629FE7D}"/>
              </a:ext>
            </a:extLst>
          </p:cNvPr>
          <p:cNvSpPr>
            <a:spLocks noGrp="1"/>
          </p:cNvSpPr>
          <p:nvPr>
            <p:ph type="title"/>
          </p:nvPr>
        </p:nvSpPr>
        <p:spPr/>
        <p:txBody>
          <a:bodyPr/>
          <a:lstStyle/>
          <a:p>
            <a:r>
              <a:rPr lang="de-DE"/>
              <a:t>Gekürztes Zitat </a:t>
            </a:r>
            <a:r>
              <a:rPr lang="de-DE" dirty="0"/>
              <a:t>aus der Einleitung des genannten Buches:</a:t>
            </a:r>
          </a:p>
        </p:txBody>
      </p:sp>
      <p:sp>
        <p:nvSpPr>
          <p:cNvPr id="3" name="Inhaltsplatzhalter 2">
            <a:extLst>
              <a:ext uri="{FF2B5EF4-FFF2-40B4-BE49-F238E27FC236}">
                <a16:creationId xmlns:a16="http://schemas.microsoft.com/office/drawing/2014/main" id="{E2C128C5-583C-2048-88C7-41846C63B26A}"/>
              </a:ext>
            </a:extLst>
          </p:cNvPr>
          <p:cNvSpPr>
            <a:spLocks noGrp="1"/>
          </p:cNvSpPr>
          <p:nvPr>
            <p:ph idx="1"/>
          </p:nvPr>
        </p:nvSpPr>
        <p:spPr>
          <a:xfrm>
            <a:off x="738188" y="1980431"/>
            <a:ext cx="9213850" cy="4680719"/>
          </a:xfrm>
        </p:spPr>
        <p:txBody>
          <a:bodyPr/>
          <a:lstStyle/>
          <a:p>
            <a:r>
              <a:rPr lang="de-DE" b="0" dirty="0"/>
              <a:t>    „Hauptamtlich beschäftige ich mich seit Jahren mit gewissen Strukturen im Inneren von tierischen Gehirnen, die, wegen ihrer Überschaubarkeit oder wegen ihres periodischen Aufbaues, so aussehen als wären sie Teil einer Rechenanlage. (...) </a:t>
            </a:r>
          </a:p>
          <a:p>
            <a:r>
              <a:rPr lang="de-DE" b="0" dirty="0"/>
              <a:t>	Es wird von Maschinen sehr einfacher Bauart die Rede sein, (...) Das Interessante an den Spielautos der “Vehikeln“ entsteht erst, wenn wir sie mit denselben Augen betrachten, mit denen wir einen Stall lebendiger Tiere betrachten würden: wenn wir sie sozusagen als als Wesen begreifen. Wir  werden dann in Versuchung geraten, ihr Verhalten mit psychologischen Ausdrücken zu beschreiben, Und doch wissen wir von vornherein, dass nichts in diesen künstlichen Wesen steckt, was wir nicht selbst in sie eingebaut haben.“</a:t>
            </a:r>
            <a:r>
              <a:rPr lang="de-DE" b="0" baseline="30000" dirty="0"/>
              <a:t>2</a:t>
            </a:r>
            <a:endParaRPr lang="de-DE" b="0" dirty="0"/>
          </a:p>
        </p:txBody>
      </p:sp>
      <p:sp>
        <p:nvSpPr>
          <p:cNvPr id="4" name="Datumsplatzhalter 3">
            <a:extLst>
              <a:ext uri="{FF2B5EF4-FFF2-40B4-BE49-F238E27FC236}">
                <a16:creationId xmlns:a16="http://schemas.microsoft.com/office/drawing/2014/main" id="{2C6EF53A-1C6F-A748-A20B-9D96A3C29526}"/>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8AA44316-4483-BB46-B77D-62F07713C66D}"/>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655B00D2-CA33-7F4B-A009-358592130AF7}"/>
              </a:ext>
            </a:extLst>
          </p:cNvPr>
          <p:cNvSpPr>
            <a:spLocks noGrp="1"/>
          </p:cNvSpPr>
          <p:nvPr>
            <p:ph type="sldNum" sz="quarter" idx="12"/>
          </p:nvPr>
        </p:nvSpPr>
        <p:spPr/>
        <p:txBody>
          <a:bodyPr/>
          <a:lstStyle/>
          <a:p>
            <a:pPr>
              <a:defRPr/>
            </a:pPr>
            <a:fld id="{6D2C06E5-3A9A-4C64-99D3-08F3F6A5E767}" type="slidenum">
              <a:rPr lang="de-CH" smtClean="0"/>
              <a:pPr>
                <a:defRPr/>
              </a:pPr>
              <a:t>4</a:t>
            </a:fld>
            <a:endParaRPr lang="de-CH"/>
          </a:p>
        </p:txBody>
      </p:sp>
    </p:spTree>
    <p:extLst>
      <p:ext uri="{BB962C8B-B14F-4D97-AF65-F5344CB8AC3E}">
        <p14:creationId xmlns:p14="http://schemas.microsoft.com/office/powerpoint/2010/main" val="425852061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1F46A71-D4E4-1242-8280-469D90D6D2E0}"/>
              </a:ext>
            </a:extLst>
          </p:cNvPr>
          <p:cNvSpPr>
            <a:spLocks noGrp="1"/>
          </p:cNvSpPr>
          <p:nvPr>
            <p:ph type="title"/>
          </p:nvPr>
        </p:nvSpPr>
        <p:spPr/>
        <p:txBody>
          <a:bodyPr/>
          <a:lstStyle/>
          <a:p>
            <a:r>
              <a:rPr lang="de-DE" dirty="0"/>
              <a:t>Aufbau der </a:t>
            </a:r>
            <a:r>
              <a:rPr lang="de-DE" dirty="0" err="1"/>
              <a:t>Braitenberg</a:t>
            </a:r>
            <a:r>
              <a:rPr lang="de-DE" dirty="0"/>
              <a:t>-Vehikel</a:t>
            </a:r>
          </a:p>
        </p:txBody>
      </p:sp>
      <p:sp>
        <p:nvSpPr>
          <p:cNvPr id="3" name="Inhaltsplatzhalter 2">
            <a:extLst>
              <a:ext uri="{FF2B5EF4-FFF2-40B4-BE49-F238E27FC236}">
                <a16:creationId xmlns:a16="http://schemas.microsoft.com/office/drawing/2014/main" id="{8CF36871-B153-7447-AC98-3AC561A5F4AC}"/>
              </a:ext>
            </a:extLst>
          </p:cNvPr>
          <p:cNvSpPr>
            <a:spLocks noGrp="1"/>
          </p:cNvSpPr>
          <p:nvPr>
            <p:ph idx="1"/>
          </p:nvPr>
        </p:nvSpPr>
        <p:spPr>
          <a:xfrm>
            <a:off x="738188" y="2197100"/>
            <a:ext cx="5256584" cy="4464050"/>
          </a:xfrm>
        </p:spPr>
        <p:txBody>
          <a:bodyPr/>
          <a:lstStyle/>
          <a:p>
            <a:r>
              <a:rPr lang="de-DE" dirty="0"/>
              <a:t>Prinzip:</a:t>
            </a:r>
          </a:p>
          <a:p>
            <a:r>
              <a:rPr lang="de-DE" dirty="0"/>
              <a:t>	</a:t>
            </a:r>
            <a:r>
              <a:rPr lang="de-DE" b="0" dirty="0" err="1"/>
              <a:t>Braitenberg</a:t>
            </a:r>
            <a:r>
              <a:rPr lang="de-DE" b="0" dirty="0"/>
              <a:t> Vehikel integrieren Sensoren, die direkt an die Aktoren (z.B. Motoren) gekoppelt sind</a:t>
            </a:r>
          </a:p>
          <a:p>
            <a:r>
              <a:rPr lang="de-DE" b="0" dirty="0"/>
              <a:t>	Die Sensoren melden externe Stimuli an die Motoren, die damit bestimmte Reaktionen auslösen</a:t>
            </a:r>
          </a:p>
        </p:txBody>
      </p:sp>
      <p:sp>
        <p:nvSpPr>
          <p:cNvPr id="4" name="Datumsplatzhalter 3">
            <a:extLst>
              <a:ext uri="{FF2B5EF4-FFF2-40B4-BE49-F238E27FC236}">
                <a16:creationId xmlns:a16="http://schemas.microsoft.com/office/drawing/2014/main" id="{E1049C1B-A4D5-5F4D-AE6D-93518B0421FE}"/>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7D5AB9B6-0242-6043-ADE5-1C6A0A09316C}"/>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A9AC9DE4-AE43-3D4A-867B-C9F787BA18D5}"/>
              </a:ext>
            </a:extLst>
          </p:cNvPr>
          <p:cNvSpPr>
            <a:spLocks noGrp="1"/>
          </p:cNvSpPr>
          <p:nvPr>
            <p:ph type="sldNum" sz="quarter" idx="12"/>
          </p:nvPr>
        </p:nvSpPr>
        <p:spPr/>
        <p:txBody>
          <a:bodyPr/>
          <a:lstStyle/>
          <a:p>
            <a:pPr>
              <a:defRPr/>
            </a:pPr>
            <a:fld id="{6D2C06E5-3A9A-4C64-99D3-08F3F6A5E767}" type="slidenum">
              <a:rPr lang="de-CH" smtClean="0"/>
              <a:pPr>
                <a:defRPr/>
              </a:pPr>
              <a:t>5</a:t>
            </a:fld>
            <a:endParaRPr lang="de-CH"/>
          </a:p>
        </p:txBody>
      </p:sp>
      <p:pic>
        <p:nvPicPr>
          <p:cNvPr id="13" name="Grafik 12">
            <a:extLst>
              <a:ext uri="{FF2B5EF4-FFF2-40B4-BE49-F238E27FC236}">
                <a16:creationId xmlns:a16="http://schemas.microsoft.com/office/drawing/2014/main" id="{08AD1523-0385-FF4F-B9CB-A2DA64602E77}"/>
              </a:ext>
            </a:extLst>
          </p:cNvPr>
          <p:cNvPicPr>
            <a:picLocks noChangeAspect="1"/>
          </p:cNvPicPr>
          <p:nvPr/>
        </p:nvPicPr>
        <p:blipFill>
          <a:blip r:embed="rId2">
            <a:extLst>
              <a:ext uri="{28A0092B-C50C-407E-A947-70E740481C1C}">
                <a14:useLocalDpi xmlns:a14="http://schemas.microsoft.com/office/drawing/2010/main" val="0"/>
              </a:ext>
            </a:extLst>
          </a:blip>
          <a:srcRect/>
          <a:stretch/>
        </p:blipFill>
        <p:spPr>
          <a:xfrm>
            <a:off x="6627023" y="756295"/>
            <a:ext cx="3778222" cy="5616823"/>
          </a:xfrm>
          <a:prstGeom prst="rect">
            <a:avLst/>
          </a:prstGeom>
        </p:spPr>
      </p:pic>
    </p:spTree>
    <p:extLst>
      <p:ext uri="{BB962C8B-B14F-4D97-AF65-F5344CB8AC3E}">
        <p14:creationId xmlns:p14="http://schemas.microsoft.com/office/powerpoint/2010/main" val="39589957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Inhaltsplatzhalter 2">
            <a:extLst>
              <a:ext uri="{FF2B5EF4-FFF2-40B4-BE49-F238E27FC236}">
                <a16:creationId xmlns:a16="http://schemas.microsoft.com/office/drawing/2014/main" id="{42011636-2233-D140-8056-0B040C5BB982}"/>
              </a:ext>
            </a:extLst>
          </p:cNvPr>
          <p:cNvSpPr>
            <a:spLocks noGrp="1"/>
          </p:cNvSpPr>
          <p:nvPr>
            <p:ph idx="1"/>
          </p:nvPr>
        </p:nvSpPr>
        <p:spPr/>
        <p:txBody>
          <a:bodyPr/>
          <a:lstStyle/>
          <a:p>
            <a:pPr algn="ctr"/>
            <a:r>
              <a:rPr lang="de-DE" dirty="0"/>
              <a:t>Im Folgenden werden einige Vehikel Beispiele betrachtet </a:t>
            </a:r>
            <a:r>
              <a:rPr lang="de-DE" baseline="30000" dirty="0"/>
              <a:t>3</a:t>
            </a:r>
            <a:endParaRPr lang="de-DE" dirty="0"/>
          </a:p>
          <a:p>
            <a:pPr algn="ctr"/>
            <a:endParaRPr lang="de-DE" dirty="0"/>
          </a:p>
        </p:txBody>
      </p:sp>
      <p:sp>
        <p:nvSpPr>
          <p:cNvPr id="4" name="Datumsplatzhalter 3">
            <a:extLst>
              <a:ext uri="{FF2B5EF4-FFF2-40B4-BE49-F238E27FC236}">
                <a16:creationId xmlns:a16="http://schemas.microsoft.com/office/drawing/2014/main" id="{954F30CD-98B3-F64C-AD52-D1198F3AA025}"/>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CDFEB899-1AEC-8643-9A88-AD89D23581F6}"/>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1DBEE3C1-DA5F-A348-900F-89303BA5B4CE}"/>
              </a:ext>
            </a:extLst>
          </p:cNvPr>
          <p:cNvSpPr>
            <a:spLocks noGrp="1"/>
          </p:cNvSpPr>
          <p:nvPr>
            <p:ph type="sldNum" sz="quarter" idx="12"/>
          </p:nvPr>
        </p:nvSpPr>
        <p:spPr/>
        <p:txBody>
          <a:bodyPr/>
          <a:lstStyle/>
          <a:p>
            <a:pPr>
              <a:defRPr/>
            </a:pPr>
            <a:fld id="{6D2C06E5-3A9A-4C64-99D3-08F3F6A5E767}" type="slidenum">
              <a:rPr lang="de-CH" smtClean="0"/>
              <a:pPr>
                <a:defRPr/>
              </a:pPr>
              <a:t>6</a:t>
            </a:fld>
            <a:endParaRPr lang="de-CH"/>
          </a:p>
        </p:txBody>
      </p:sp>
    </p:spTree>
    <p:extLst>
      <p:ext uri="{BB962C8B-B14F-4D97-AF65-F5344CB8AC3E}">
        <p14:creationId xmlns:p14="http://schemas.microsoft.com/office/powerpoint/2010/main" val="215978224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umsplatzhalter 3">
            <a:extLst>
              <a:ext uri="{FF2B5EF4-FFF2-40B4-BE49-F238E27FC236}">
                <a16:creationId xmlns:a16="http://schemas.microsoft.com/office/drawing/2014/main" id="{C86600AF-AF99-684B-A0B5-DC0DEBB92E05}"/>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43EDBF78-0FE5-564E-8881-26AB3C6B5659}"/>
              </a:ext>
            </a:extLst>
          </p:cNvPr>
          <p:cNvSpPr>
            <a:spLocks noGrp="1"/>
          </p:cNvSpPr>
          <p:nvPr>
            <p:ph type="ftr" sz="quarter" idx="11"/>
          </p:nvPr>
        </p:nvSpPr>
        <p:spPr/>
        <p:txBody>
          <a:bodyPr/>
          <a:lstStyle/>
          <a:p>
            <a:pPr>
              <a:defRPr/>
            </a:pPr>
            <a:r>
              <a:rPr lang="de-CH" dirty="0"/>
              <a:t>G.N. di Pietro – LST / IMA</a:t>
            </a:r>
          </a:p>
        </p:txBody>
      </p:sp>
      <p:sp>
        <p:nvSpPr>
          <p:cNvPr id="6" name="Foliennummernplatzhalter 5">
            <a:extLst>
              <a:ext uri="{FF2B5EF4-FFF2-40B4-BE49-F238E27FC236}">
                <a16:creationId xmlns:a16="http://schemas.microsoft.com/office/drawing/2014/main" id="{E67350C6-B11F-BF4F-A956-81867051836B}"/>
              </a:ext>
            </a:extLst>
          </p:cNvPr>
          <p:cNvSpPr>
            <a:spLocks noGrp="1"/>
          </p:cNvSpPr>
          <p:nvPr>
            <p:ph type="sldNum" sz="quarter" idx="12"/>
          </p:nvPr>
        </p:nvSpPr>
        <p:spPr/>
        <p:txBody>
          <a:bodyPr/>
          <a:lstStyle/>
          <a:p>
            <a:pPr>
              <a:defRPr/>
            </a:pPr>
            <a:fld id="{6D2C06E5-3A9A-4C64-99D3-08F3F6A5E767}" type="slidenum">
              <a:rPr lang="de-CH" smtClean="0"/>
              <a:pPr>
                <a:defRPr/>
              </a:pPr>
              <a:t>7</a:t>
            </a:fld>
            <a:endParaRPr lang="de-CH"/>
          </a:p>
        </p:txBody>
      </p:sp>
      <p:sp>
        <p:nvSpPr>
          <p:cNvPr id="8" name="Rechteck 7">
            <a:extLst>
              <a:ext uri="{FF2B5EF4-FFF2-40B4-BE49-F238E27FC236}">
                <a16:creationId xmlns:a16="http://schemas.microsoft.com/office/drawing/2014/main" id="{A199D545-7ECE-4245-BD89-D338F584097C}"/>
              </a:ext>
            </a:extLst>
          </p:cNvPr>
          <p:cNvSpPr/>
          <p:nvPr/>
        </p:nvSpPr>
        <p:spPr>
          <a:xfrm>
            <a:off x="594172" y="3049350"/>
            <a:ext cx="3264803" cy="1384995"/>
          </a:xfrm>
          <a:prstGeom prst="rect">
            <a:avLst/>
          </a:prstGeom>
        </p:spPr>
        <p:txBody>
          <a:bodyPr wrap="square">
            <a:spAutoFit/>
          </a:bodyPr>
          <a:lstStyle/>
          <a:p>
            <a:pPr algn="l"/>
            <a:r>
              <a:rPr lang="de-DE" dirty="0"/>
              <a:t>Je stärker der Sensor stimuliert wird, </a:t>
            </a:r>
          </a:p>
          <a:p>
            <a:pPr algn="l"/>
            <a:r>
              <a:rPr lang="de-DE" dirty="0"/>
              <a:t>desto schneller dreht sich der Motor.</a:t>
            </a:r>
          </a:p>
        </p:txBody>
      </p:sp>
      <p:pic>
        <p:nvPicPr>
          <p:cNvPr id="10" name="Grafik 9">
            <a:extLst>
              <a:ext uri="{FF2B5EF4-FFF2-40B4-BE49-F238E27FC236}">
                <a16:creationId xmlns:a16="http://schemas.microsoft.com/office/drawing/2014/main" id="{044EDA7D-F2C6-F943-8A7B-A928E91D01C0}"/>
              </a:ext>
            </a:extLst>
          </p:cNvPr>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4191995" y="2297669"/>
            <a:ext cx="1010749" cy="4474050"/>
          </a:xfrm>
          <a:prstGeom prst="rect">
            <a:avLst/>
          </a:prstGeom>
        </p:spPr>
      </p:pic>
      <p:sp>
        <p:nvSpPr>
          <p:cNvPr id="7" name="Textfeld 6">
            <a:extLst>
              <a:ext uri="{FF2B5EF4-FFF2-40B4-BE49-F238E27FC236}">
                <a16:creationId xmlns:a16="http://schemas.microsoft.com/office/drawing/2014/main" id="{15144090-53C9-8247-9FF0-81C243886C8B}"/>
              </a:ext>
            </a:extLst>
          </p:cNvPr>
          <p:cNvSpPr txBox="1"/>
          <p:nvPr/>
        </p:nvSpPr>
        <p:spPr>
          <a:xfrm>
            <a:off x="5535764" y="4511039"/>
            <a:ext cx="4968722" cy="2246769"/>
          </a:xfrm>
          <a:prstGeom prst="rect">
            <a:avLst/>
          </a:prstGeom>
          <a:noFill/>
        </p:spPr>
        <p:txBody>
          <a:bodyPr wrap="square" rtlCol="0">
            <a:spAutoFit/>
          </a:bodyPr>
          <a:lstStyle/>
          <a:p>
            <a:pPr algn="l"/>
            <a:r>
              <a:rPr lang="de-DE" sz="2000" i="1" dirty="0"/>
              <a:t>Das Vehikel bewegt sich immer</a:t>
            </a:r>
          </a:p>
          <a:p>
            <a:pPr algn="l"/>
            <a:r>
              <a:rPr lang="de-DE" sz="2000" i="1" dirty="0"/>
              <a:t>In die Richtung, die es gerade innehat. </a:t>
            </a:r>
          </a:p>
          <a:p>
            <a:pPr algn="l"/>
            <a:r>
              <a:rPr lang="de-DE" sz="2000" i="1" dirty="0"/>
              <a:t>Nimmt der Reiz zu, fährt es schneller. </a:t>
            </a:r>
          </a:p>
          <a:p>
            <a:pPr algn="l"/>
            <a:r>
              <a:rPr lang="de-DE" sz="2000" i="1" dirty="0"/>
              <a:t>Stellen sie sich als Stimulus </a:t>
            </a:r>
            <a:r>
              <a:rPr lang="de-DE" sz="2000" i="1" dirty="0" err="1"/>
              <a:t>z.b</a:t>
            </a:r>
            <a:r>
              <a:rPr lang="de-DE" sz="2000" i="1" dirty="0"/>
              <a:t> eine </a:t>
            </a:r>
          </a:p>
          <a:p>
            <a:pPr algn="l"/>
            <a:r>
              <a:rPr lang="de-DE" sz="2000" i="1" dirty="0" err="1"/>
              <a:t>unkonstante</a:t>
            </a:r>
            <a:r>
              <a:rPr lang="de-DE" sz="2000" i="1" dirty="0"/>
              <a:t> Energie wie </a:t>
            </a:r>
            <a:r>
              <a:rPr lang="de-DE" sz="2000" i="1" dirty="0" err="1"/>
              <a:t>z.b.</a:t>
            </a:r>
            <a:r>
              <a:rPr lang="de-DE" sz="2000" i="1" dirty="0"/>
              <a:t> Wärme vor.</a:t>
            </a:r>
          </a:p>
          <a:p>
            <a:pPr algn="l"/>
            <a:r>
              <a:rPr lang="de-DE" sz="2000" i="1" dirty="0"/>
              <a:t>So würde ein Tag-Nacht Rhythmus entstehen etc.</a:t>
            </a:r>
          </a:p>
        </p:txBody>
      </p:sp>
      <p:sp>
        <p:nvSpPr>
          <p:cNvPr id="9" name="Titel 8">
            <a:extLst>
              <a:ext uri="{FF2B5EF4-FFF2-40B4-BE49-F238E27FC236}">
                <a16:creationId xmlns:a16="http://schemas.microsoft.com/office/drawing/2014/main" id="{B053F355-DBEE-7E4A-AAD0-A854D3B367D8}"/>
              </a:ext>
            </a:extLst>
          </p:cNvPr>
          <p:cNvSpPr>
            <a:spLocks noGrp="1"/>
          </p:cNvSpPr>
          <p:nvPr>
            <p:ph type="title"/>
          </p:nvPr>
        </p:nvSpPr>
        <p:spPr/>
        <p:txBody>
          <a:bodyPr/>
          <a:lstStyle/>
          <a:p>
            <a:r>
              <a:rPr lang="de-DE" dirty="0"/>
              <a:t>Wesen 1, </a:t>
            </a:r>
            <a:r>
              <a:rPr lang="de-DE" b="0" dirty="0"/>
              <a:t>Streunen</a:t>
            </a:r>
          </a:p>
        </p:txBody>
      </p:sp>
    </p:spTree>
    <p:extLst>
      <p:ext uri="{BB962C8B-B14F-4D97-AF65-F5344CB8AC3E}">
        <p14:creationId xmlns:p14="http://schemas.microsoft.com/office/powerpoint/2010/main" val="4096936282"/>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0A3A4FC5-1501-244B-A53C-6D2C2544771D}"/>
              </a:ext>
            </a:extLst>
          </p:cNvPr>
          <p:cNvSpPr>
            <a:spLocks noGrp="1"/>
          </p:cNvSpPr>
          <p:nvPr>
            <p:ph type="title"/>
          </p:nvPr>
        </p:nvSpPr>
        <p:spPr/>
        <p:txBody>
          <a:bodyPr/>
          <a:lstStyle/>
          <a:p>
            <a:r>
              <a:rPr lang="de-DE" dirty="0"/>
              <a:t>Wesen 2, </a:t>
            </a:r>
            <a:r>
              <a:rPr lang="de-DE" b="0" dirty="0"/>
              <a:t>Furcht und Aggression</a:t>
            </a:r>
            <a:br>
              <a:rPr lang="de-DE" b="0" dirty="0"/>
            </a:br>
            <a:br>
              <a:rPr lang="de-DE" b="0" dirty="0"/>
            </a:br>
            <a:br>
              <a:rPr lang="de-DE" dirty="0"/>
            </a:br>
            <a:r>
              <a:rPr lang="de-DE" dirty="0"/>
              <a:t>Anordnung</a:t>
            </a:r>
          </a:p>
        </p:txBody>
      </p:sp>
      <p:sp>
        <p:nvSpPr>
          <p:cNvPr id="4" name="Datumsplatzhalter 3">
            <a:extLst>
              <a:ext uri="{FF2B5EF4-FFF2-40B4-BE49-F238E27FC236}">
                <a16:creationId xmlns:a16="http://schemas.microsoft.com/office/drawing/2014/main" id="{D1DCB9BE-BAE1-7B4D-8C8A-08A8788236CF}"/>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D74BC606-5506-A445-9967-61639DC19491}"/>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EAFDDD78-A3A5-294E-9F60-2247F202297C}"/>
              </a:ext>
            </a:extLst>
          </p:cNvPr>
          <p:cNvSpPr>
            <a:spLocks noGrp="1"/>
          </p:cNvSpPr>
          <p:nvPr>
            <p:ph type="sldNum" sz="quarter" idx="12"/>
          </p:nvPr>
        </p:nvSpPr>
        <p:spPr/>
        <p:txBody>
          <a:bodyPr/>
          <a:lstStyle/>
          <a:p>
            <a:pPr>
              <a:defRPr/>
            </a:pPr>
            <a:fld id="{6D2C06E5-3A9A-4C64-99D3-08F3F6A5E767}" type="slidenum">
              <a:rPr lang="de-CH" smtClean="0"/>
              <a:pPr>
                <a:defRPr/>
              </a:pPr>
              <a:t>8</a:t>
            </a:fld>
            <a:endParaRPr lang="de-CH"/>
          </a:p>
        </p:txBody>
      </p:sp>
      <p:sp>
        <p:nvSpPr>
          <p:cNvPr id="8" name="Inhaltsplatzhalter 2">
            <a:extLst>
              <a:ext uri="{FF2B5EF4-FFF2-40B4-BE49-F238E27FC236}">
                <a16:creationId xmlns:a16="http://schemas.microsoft.com/office/drawing/2014/main" id="{5863F33C-B188-EB40-B213-2B88DC2BD4DF}"/>
              </a:ext>
            </a:extLst>
          </p:cNvPr>
          <p:cNvSpPr txBox="1">
            <a:spLocks/>
          </p:cNvSpPr>
          <p:nvPr/>
        </p:nvSpPr>
        <p:spPr bwMode="auto">
          <a:xfrm>
            <a:off x="736600" y="2565849"/>
            <a:ext cx="3025924" cy="10794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lvl1pPr marL="342900" indent="-342900" algn="l" defTabSz="1042988" rtl="0" eaLnBrk="0" fontAlgn="base" hangingPunct="0">
              <a:lnSpc>
                <a:spcPct val="115000"/>
              </a:lnSpc>
              <a:spcBef>
                <a:spcPct val="100000"/>
              </a:spcBef>
              <a:spcAft>
                <a:spcPct val="0"/>
              </a:spcAft>
              <a:defRPr sz="2000" b="1">
                <a:solidFill>
                  <a:schemeClr val="tx1"/>
                </a:solidFill>
                <a:latin typeface="+mn-lt"/>
                <a:ea typeface="+mn-ea"/>
                <a:cs typeface="+mn-cs"/>
              </a:defRPr>
            </a:lvl1pPr>
            <a:lvl2pPr marL="352425" indent="-171450"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2pPr>
            <a:lvl3pPr marL="712788" indent="-169863"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3pPr>
            <a:lvl4pPr marL="1073150" indent="-180975"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4pPr>
            <a:lvl5pPr marL="1431925" indent="-179388"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5pPr>
            <a:lvl6pPr marL="18891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6pPr>
            <a:lvl7pPr marL="23463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7pPr>
            <a:lvl8pPr marL="28035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8pPr>
            <a:lvl9pPr marL="32607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9pPr>
          </a:lstStyle>
          <a:p>
            <a:endParaRPr lang="de-DE" kern="0" dirty="0"/>
          </a:p>
        </p:txBody>
      </p:sp>
      <p:sp>
        <p:nvSpPr>
          <p:cNvPr id="9" name="Datumsplatzhalter 3">
            <a:extLst>
              <a:ext uri="{FF2B5EF4-FFF2-40B4-BE49-F238E27FC236}">
                <a16:creationId xmlns:a16="http://schemas.microsoft.com/office/drawing/2014/main" id="{18D930C5-6537-9D4A-B28E-CF00EE293FAE}"/>
              </a:ext>
            </a:extLst>
          </p:cNvPr>
          <p:cNvSpPr txBox="1">
            <a:spLocks/>
          </p:cNvSpPr>
          <p:nvPr/>
        </p:nvSpPr>
        <p:spPr bwMode="auto">
          <a:xfrm>
            <a:off x="8221663" y="7197725"/>
            <a:ext cx="865187"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D787DECF-8468-492A-901D-F6B604991AFC}" type="datetime1">
              <a:rPr lang="de-CH" smtClean="0"/>
              <a:pPr>
                <a:defRPr/>
              </a:pPr>
              <a:t>21.05.21</a:t>
            </a:fld>
            <a:endParaRPr lang="de-CH"/>
          </a:p>
        </p:txBody>
      </p:sp>
      <p:sp>
        <p:nvSpPr>
          <p:cNvPr id="10" name="Fußzeilenplatzhalter 4">
            <a:extLst>
              <a:ext uri="{FF2B5EF4-FFF2-40B4-BE49-F238E27FC236}">
                <a16:creationId xmlns:a16="http://schemas.microsoft.com/office/drawing/2014/main" id="{C0080863-5AB4-0E40-B643-B4EA80D70352}"/>
              </a:ext>
            </a:extLst>
          </p:cNvPr>
          <p:cNvSpPr txBox="1">
            <a:spLocks/>
          </p:cNvSpPr>
          <p:nvPr/>
        </p:nvSpPr>
        <p:spPr bwMode="auto">
          <a:xfrm>
            <a:off x="736600" y="7197725"/>
            <a:ext cx="7485063"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r>
              <a:rPr lang="de-CH"/>
              <a:t>G.N. di Pietro – LST / IMA</a:t>
            </a:r>
          </a:p>
        </p:txBody>
      </p:sp>
      <p:sp>
        <p:nvSpPr>
          <p:cNvPr id="11" name="Foliennummernplatzhalter 5">
            <a:extLst>
              <a:ext uri="{FF2B5EF4-FFF2-40B4-BE49-F238E27FC236}">
                <a16:creationId xmlns:a16="http://schemas.microsoft.com/office/drawing/2014/main" id="{EDC87065-C0F6-3D4F-9AED-243BF6AC83B6}"/>
              </a:ext>
            </a:extLst>
          </p:cNvPr>
          <p:cNvSpPr txBox="1">
            <a:spLocks/>
          </p:cNvSpPr>
          <p:nvPr/>
        </p:nvSpPr>
        <p:spPr bwMode="auto">
          <a:xfrm>
            <a:off x="9086850" y="7197725"/>
            <a:ext cx="863600"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r"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6D2C06E5-3A9A-4C64-99D3-08F3F6A5E767}" type="slidenum">
              <a:rPr lang="de-CH" smtClean="0"/>
              <a:pPr>
                <a:defRPr/>
              </a:pPr>
              <a:t>8</a:t>
            </a:fld>
            <a:endParaRPr lang="de-CH"/>
          </a:p>
        </p:txBody>
      </p:sp>
      <p:sp>
        <p:nvSpPr>
          <p:cNvPr id="12" name="Rechteck 11">
            <a:extLst>
              <a:ext uri="{FF2B5EF4-FFF2-40B4-BE49-F238E27FC236}">
                <a16:creationId xmlns:a16="http://schemas.microsoft.com/office/drawing/2014/main" id="{B66E33AF-7A7A-624E-8F05-651FB7C4F008}"/>
              </a:ext>
            </a:extLst>
          </p:cNvPr>
          <p:cNvSpPr/>
          <p:nvPr/>
        </p:nvSpPr>
        <p:spPr>
          <a:xfrm>
            <a:off x="620080" y="3105586"/>
            <a:ext cx="2838127" cy="1384995"/>
          </a:xfrm>
          <a:prstGeom prst="rect">
            <a:avLst/>
          </a:prstGeom>
        </p:spPr>
        <p:txBody>
          <a:bodyPr wrap="square">
            <a:spAutoFit/>
          </a:bodyPr>
          <a:lstStyle/>
          <a:p>
            <a:pPr algn="l"/>
            <a:r>
              <a:rPr lang="de-DE" dirty="0"/>
              <a:t>Je stärker der Sensor stimuliert wird, </a:t>
            </a:r>
          </a:p>
          <a:p>
            <a:pPr algn="l"/>
            <a:r>
              <a:rPr lang="de-DE" dirty="0"/>
              <a:t>desto schneller dreht sich der Motor.</a:t>
            </a:r>
          </a:p>
        </p:txBody>
      </p:sp>
      <p:pic>
        <p:nvPicPr>
          <p:cNvPr id="13" name="Grafik 12">
            <a:extLst>
              <a:ext uri="{FF2B5EF4-FFF2-40B4-BE49-F238E27FC236}">
                <a16:creationId xmlns:a16="http://schemas.microsoft.com/office/drawing/2014/main" id="{D6DC1048-123D-F947-9FE5-26551F8379F0}"/>
              </a:ext>
            </a:extLst>
          </p:cNvPr>
          <p:cNvPicPr>
            <a:picLocks noChangeAspect="1"/>
          </p:cNvPicPr>
          <p:nvPr/>
        </p:nvPicPr>
        <p:blipFill>
          <a:blip r:embed="rId2">
            <a:extLst>
              <a:ext uri="{28A0092B-C50C-407E-A947-70E740481C1C}">
                <a14:useLocalDpi xmlns:a14="http://schemas.microsoft.com/office/drawing/2010/main" val="0"/>
              </a:ext>
            </a:extLst>
          </a:blip>
          <a:srcRect/>
          <a:stretch/>
        </p:blipFill>
        <p:spPr>
          <a:xfrm>
            <a:off x="4061907" y="2484487"/>
            <a:ext cx="4592349" cy="2996550"/>
          </a:xfrm>
          <a:prstGeom prst="rect">
            <a:avLst/>
          </a:prstGeom>
        </p:spPr>
      </p:pic>
      <p:sp>
        <p:nvSpPr>
          <p:cNvPr id="14" name="Rechteck 13">
            <a:extLst>
              <a:ext uri="{FF2B5EF4-FFF2-40B4-BE49-F238E27FC236}">
                <a16:creationId xmlns:a16="http://schemas.microsoft.com/office/drawing/2014/main" id="{C43E39A9-3DAC-0F40-804E-F159736C7C9B}"/>
              </a:ext>
            </a:extLst>
          </p:cNvPr>
          <p:cNvSpPr/>
          <p:nvPr/>
        </p:nvSpPr>
        <p:spPr>
          <a:xfrm>
            <a:off x="3984223" y="5799950"/>
            <a:ext cx="4747716" cy="1061829"/>
          </a:xfrm>
          <a:prstGeom prst="rect">
            <a:avLst/>
          </a:prstGeom>
        </p:spPr>
        <p:txBody>
          <a:bodyPr wrap="square">
            <a:spAutoFit/>
          </a:bodyPr>
          <a:lstStyle/>
          <a:p>
            <a:pPr algn="l"/>
            <a:r>
              <a:rPr lang="de-DE" dirty="0"/>
              <a:t>Die Verknüpfungen zwischen Motoren und Sensoren sind bei Vehikel 2 (a) und (b) unterschiedlich angelegt.</a:t>
            </a:r>
          </a:p>
        </p:txBody>
      </p:sp>
    </p:spTree>
    <p:extLst>
      <p:ext uri="{BB962C8B-B14F-4D97-AF65-F5344CB8AC3E}">
        <p14:creationId xmlns:p14="http://schemas.microsoft.com/office/powerpoint/2010/main" val="1458444250"/>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Datumsplatzhalter 3">
            <a:extLst>
              <a:ext uri="{FF2B5EF4-FFF2-40B4-BE49-F238E27FC236}">
                <a16:creationId xmlns:a16="http://schemas.microsoft.com/office/drawing/2014/main" id="{972C36D9-B26B-114F-BEB6-6C4E5E24FE3D}"/>
              </a:ext>
            </a:extLst>
          </p:cNvPr>
          <p:cNvSpPr>
            <a:spLocks noGrp="1"/>
          </p:cNvSpPr>
          <p:nvPr>
            <p:ph type="dt" sz="half" idx="10"/>
          </p:nvPr>
        </p:nvSpPr>
        <p:spPr/>
        <p:txBody>
          <a:bodyPr/>
          <a:lstStyle/>
          <a:p>
            <a:pPr>
              <a:defRPr/>
            </a:pPr>
            <a:fld id="{D787DECF-8468-492A-901D-F6B604991AFC}" type="datetime1">
              <a:rPr lang="de-CH" smtClean="0"/>
              <a:pPr>
                <a:defRPr/>
              </a:pPr>
              <a:t>21.05.21</a:t>
            </a:fld>
            <a:endParaRPr lang="de-CH"/>
          </a:p>
        </p:txBody>
      </p:sp>
      <p:sp>
        <p:nvSpPr>
          <p:cNvPr id="5" name="Fußzeilenplatzhalter 4">
            <a:extLst>
              <a:ext uri="{FF2B5EF4-FFF2-40B4-BE49-F238E27FC236}">
                <a16:creationId xmlns:a16="http://schemas.microsoft.com/office/drawing/2014/main" id="{E13CCCE8-5F42-9842-8D4F-F2F78FE92226}"/>
              </a:ext>
            </a:extLst>
          </p:cNvPr>
          <p:cNvSpPr>
            <a:spLocks noGrp="1"/>
          </p:cNvSpPr>
          <p:nvPr>
            <p:ph type="ftr" sz="quarter" idx="11"/>
          </p:nvPr>
        </p:nvSpPr>
        <p:spPr/>
        <p:txBody>
          <a:bodyPr/>
          <a:lstStyle/>
          <a:p>
            <a:pPr>
              <a:defRPr/>
            </a:pPr>
            <a:r>
              <a:rPr lang="de-CH"/>
              <a:t>G.N. di Pietro – LST / IMA</a:t>
            </a:r>
          </a:p>
        </p:txBody>
      </p:sp>
      <p:sp>
        <p:nvSpPr>
          <p:cNvPr id="6" name="Foliennummernplatzhalter 5">
            <a:extLst>
              <a:ext uri="{FF2B5EF4-FFF2-40B4-BE49-F238E27FC236}">
                <a16:creationId xmlns:a16="http://schemas.microsoft.com/office/drawing/2014/main" id="{BE47F897-BF30-0949-ABCD-0012BDFC1B85}"/>
              </a:ext>
            </a:extLst>
          </p:cNvPr>
          <p:cNvSpPr>
            <a:spLocks noGrp="1"/>
          </p:cNvSpPr>
          <p:nvPr>
            <p:ph type="sldNum" sz="quarter" idx="12"/>
          </p:nvPr>
        </p:nvSpPr>
        <p:spPr/>
        <p:txBody>
          <a:bodyPr/>
          <a:lstStyle/>
          <a:p>
            <a:pPr>
              <a:defRPr/>
            </a:pPr>
            <a:fld id="{6D2C06E5-3A9A-4C64-99D3-08F3F6A5E767}" type="slidenum">
              <a:rPr lang="de-CH" smtClean="0"/>
              <a:pPr>
                <a:defRPr/>
              </a:pPr>
              <a:t>9</a:t>
            </a:fld>
            <a:endParaRPr lang="de-CH"/>
          </a:p>
        </p:txBody>
      </p:sp>
      <p:sp>
        <p:nvSpPr>
          <p:cNvPr id="7" name="Titel 1">
            <a:extLst>
              <a:ext uri="{FF2B5EF4-FFF2-40B4-BE49-F238E27FC236}">
                <a16:creationId xmlns:a16="http://schemas.microsoft.com/office/drawing/2014/main" id="{6B9E6ADC-0253-7148-93FF-816D3C471AAA}"/>
              </a:ext>
            </a:extLst>
          </p:cNvPr>
          <p:cNvSpPr txBox="1">
            <a:spLocks/>
          </p:cNvSpPr>
          <p:nvPr/>
        </p:nvSpPr>
        <p:spPr bwMode="auto">
          <a:xfrm>
            <a:off x="738188" y="1479550"/>
            <a:ext cx="9213850" cy="3619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lvl1pPr algn="l" defTabSz="1042988" rtl="0" eaLnBrk="0" fontAlgn="base" hangingPunct="0">
              <a:spcBef>
                <a:spcPct val="0"/>
              </a:spcBef>
              <a:spcAft>
                <a:spcPct val="0"/>
              </a:spcAft>
              <a:defRPr sz="2000" b="1">
                <a:solidFill>
                  <a:schemeClr val="tx2"/>
                </a:solidFill>
                <a:latin typeface="+mj-lt"/>
                <a:ea typeface="+mj-ea"/>
                <a:cs typeface="+mj-cs"/>
              </a:defRPr>
            </a:lvl1pPr>
            <a:lvl2pPr algn="l" defTabSz="1042988" rtl="0" eaLnBrk="0" fontAlgn="base" hangingPunct="0">
              <a:spcBef>
                <a:spcPct val="0"/>
              </a:spcBef>
              <a:spcAft>
                <a:spcPct val="0"/>
              </a:spcAft>
              <a:defRPr sz="2000" b="1">
                <a:solidFill>
                  <a:schemeClr val="tx2"/>
                </a:solidFill>
                <a:latin typeface="Arial" charset="0"/>
              </a:defRPr>
            </a:lvl2pPr>
            <a:lvl3pPr algn="l" defTabSz="1042988" rtl="0" eaLnBrk="0" fontAlgn="base" hangingPunct="0">
              <a:spcBef>
                <a:spcPct val="0"/>
              </a:spcBef>
              <a:spcAft>
                <a:spcPct val="0"/>
              </a:spcAft>
              <a:defRPr sz="2000" b="1">
                <a:solidFill>
                  <a:schemeClr val="tx2"/>
                </a:solidFill>
                <a:latin typeface="Arial" charset="0"/>
              </a:defRPr>
            </a:lvl3pPr>
            <a:lvl4pPr algn="l" defTabSz="1042988" rtl="0" eaLnBrk="0" fontAlgn="base" hangingPunct="0">
              <a:spcBef>
                <a:spcPct val="0"/>
              </a:spcBef>
              <a:spcAft>
                <a:spcPct val="0"/>
              </a:spcAft>
              <a:defRPr sz="2000" b="1">
                <a:solidFill>
                  <a:schemeClr val="tx2"/>
                </a:solidFill>
                <a:latin typeface="Arial" charset="0"/>
              </a:defRPr>
            </a:lvl4pPr>
            <a:lvl5pPr algn="l" defTabSz="1042988" rtl="0" eaLnBrk="0" fontAlgn="base" hangingPunct="0">
              <a:spcBef>
                <a:spcPct val="0"/>
              </a:spcBef>
              <a:spcAft>
                <a:spcPct val="0"/>
              </a:spcAft>
              <a:defRPr sz="2000" b="1">
                <a:solidFill>
                  <a:schemeClr val="tx2"/>
                </a:solidFill>
                <a:latin typeface="Arial" charset="0"/>
              </a:defRPr>
            </a:lvl5pPr>
            <a:lvl6pPr marL="457200" algn="l" defTabSz="1042988" rtl="0" eaLnBrk="1" fontAlgn="base" hangingPunct="1">
              <a:spcBef>
                <a:spcPct val="0"/>
              </a:spcBef>
              <a:spcAft>
                <a:spcPct val="0"/>
              </a:spcAft>
              <a:defRPr sz="2000" b="1">
                <a:solidFill>
                  <a:schemeClr val="tx2"/>
                </a:solidFill>
                <a:latin typeface="Arial" charset="0"/>
              </a:defRPr>
            </a:lvl6pPr>
            <a:lvl7pPr marL="914400" algn="l" defTabSz="1042988" rtl="0" eaLnBrk="1" fontAlgn="base" hangingPunct="1">
              <a:spcBef>
                <a:spcPct val="0"/>
              </a:spcBef>
              <a:spcAft>
                <a:spcPct val="0"/>
              </a:spcAft>
              <a:defRPr sz="2000" b="1">
                <a:solidFill>
                  <a:schemeClr val="tx2"/>
                </a:solidFill>
                <a:latin typeface="Arial" charset="0"/>
              </a:defRPr>
            </a:lvl7pPr>
            <a:lvl8pPr marL="1371600" algn="l" defTabSz="1042988" rtl="0" eaLnBrk="1" fontAlgn="base" hangingPunct="1">
              <a:spcBef>
                <a:spcPct val="0"/>
              </a:spcBef>
              <a:spcAft>
                <a:spcPct val="0"/>
              </a:spcAft>
              <a:defRPr sz="2000" b="1">
                <a:solidFill>
                  <a:schemeClr val="tx2"/>
                </a:solidFill>
                <a:latin typeface="Arial" charset="0"/>
              </a:defRPr>
            </a:lvl8pPr>
            <a:lvl9pPr marL="1828800" algn="l" defTabSz="1042988" rtl="0" eaLnBrk="1" fontAlgn="base" hangingPunct="1">
              <a:spcBef>
                <a:spcPct val="0"/>
              </a:spcBef>
              <a:spcAft>
                <a:spcPct val="0"/>
              </a:spcAft>
              <a:defRPr sz="2000" b="1">
                <a:solidFill>
                  <a:schemeClr val="tx2"/>
                </a:solidFill>
                <a:latin typeface="Arial" charset="0"/>
              </a:defRPr>
            </a:lvl9pPr>
          </a:lstStyle>
          <a:p>
            <a:r>
              <a:rPr lang="de-DE" kern="0" dirty="0"/>
              <a:t>Wesen 2, </a:t>
            </a:r>
            <a:r>
              <a:rPr lang="de-DE" b="0" kern="0" dirty="0"/>
              <a:t>Furcht</a:t>
            </a:r>
          </a:p>
        </p:txBody>
      </p:sp>
      <p:sp>
        <p:nvSpPr>
          <p:cNvPr id="8" name="Datumsplatzhalter 3">
            <a:extLst>
              <a:ext uri="{FF2B5EF4-FFF2-40B4-BE49-F238E27FC236}">
                <a16:creationId xmlns:a16="http://schemas.microsoft.com/office/drawing/2014/main" id="{5BD2D609-3452-834D-A210-D2A91B0EC0E4}"/>
              </a:ext>
            </a:extLst>
          </p:cNvPr>
          <p:cNvSpPr txBox="1">
            <a:spLocks/>
          </p:cNvSpPr>
          <p:nvPr/>
        </p:nvSpPr>
        <p:spPr bwMode="auto">
          <a:xfrm>
            <a:off x="8221663" y="7197725"/>
            <a:ext cx="865187"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D787DECF-8468-492A-901D-F6B604991AFC}" type="datetime1">
              <a:rPr lang="de-CH" smtClean="0"/>
              <a:pPr>
                <a:defRPr/>
              </a:pPr>
              <a:t>21.05.21</a:t>
            </a:fld>
            <a:endParaRPr lang="de-CH"/>
          </a:p>
        </p:txBody>
      </p:sp>
      <p:sp>
        <p:nvSpPr>
          <p:cNvPr id="9" name="Fußzeilenplatzhalter 4">
            <a:extLst>
              <a:ext uri="{FF2B5EF4-FFF2-40B4-BE49-F238E27FC236}">
                <a16:creationId xmlns:a16="http://schemas.microsoft.com/office/drawing/2014/main" id="{C15F03F4-768D-0B4C-9051-F9F8FCDED74F}"/>
              </a:ext>
            </a:extLst>
          </p:cNvPr>
          <p:cNvSpPr txBox="1">
            <a:spLocks/>
          </p:cNvSpPr>
          <p:nvPr/>
        </p:nvSpPr>
        <p:spPr bwMode="auto">
          <a:xfrm>
            <a:off x="736600" y="7197725"/>
            <a:ext cx="7485063"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r>
              <a:rPr lang="de-CH"/>
              <a:t>G.N. di Pietro – LST / IMA</a:t>
            </a:r>
          </a:p>
        </p:txBody>
      </p:sp>
      <p:sp>
        <p:nvSpPr>
          <p:cNvPr id="10" name="Foliennummernplatzhalter 5">
            <a:extLst>
              <a:ext uri="{FF2B5EF4-FFF2-40B4-BE49-F238E27FC236}">
                <a16:creationId xmlns:a16="http://schemas.microsoft.com/office/drawing/2014/main" id="{14A4824A-CCCF-5146-BC02-F885DDB517EB}"/>
              </a:ext>
            </a:extLst>
          </p:cNvPr>
          <p:cNvSpPr txBox="1">
            <a:spLocks/>
          </p:cNvSpPr>
          <p:nvPr/>
        </p:nvSpPr>
        <p:spPr bwMode="auto">
          <a:xfrm>
            <a:off x="9086850" y="7197725"/>
            <a:ext cx="863600"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r"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6D2C06E5-3A9A-4C64-99D3-08F3F6A5E767}" type="slidenum">
              <a:rPr lang="de-CH" smtClean="0"/>
              <a:pPr>
                <a:defRPr/>
              </a:pPr>
              <a:t>9</a:t>
            </a:fld>
            <a:endParaRPr lang="de-CH"/>
          </a:p>
        </p:txBody>
      </p:sp>
      <p:sp>
        <p:nvSpPr>
          <p:cNvPr id="11" name="Inhaltsplatzhalter 2">
            <a:extLst>
              <a:ext uri="{FF2B5EF4-FFF2-40B4-BE49-F238E27FC236}">
                <a16:creationId xmlns:a16="http://schemas.microsoft.com/office/drawing/2014/main" id="{36B1215D-C488-2945-BA92-F67D310EE036}"/>
              </a:ext>
            </a:extLst>
          </p:cNvPr>
          <p:cNvSpPr txBox="1">
            <a:spLocks/>
          </p:cNvSpPr>
          <p:nvPr/>
        </p:nvSpPr>
        <p:spPr bwMode="auto">
          <a:xfrm>
            <a:off x="736600" y="2565849"/>
            <a:ext cx="3025924" cy="107947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0" tIns="0" rIns="0" bIns="0" numCol="1" anchor="t" anchorCtr="0" compatLnSpc="1">
            <a:prstTxWarp prst="textNoShape">
              <a:avLst/>
            </a:prstTxWarp>
          </a:bodyPr>
          <a:lstStyle>
            <a:lvl1pPr marL="342900" indent="-342900" algn="l" defTabSz="1042988" rtl="0" eaLnBrk="0" fontAlgn="base" hangingPunct="0">
              <a:lnSpc>
                <a:spcPct val="115000"/>
              </a:lnSpc>
              <a:spcBef>
                <a:spcPct val="100000"/>
              </a:spcBef>
              <a:spcAft>
                <a:spcPct val="0"/>
              </a:spcAft>
              <a:defRPr sz="2000" b="1">
                <a:solidFill>
                  <a:schemeClr val="tx1"/>
                </a:solidFill>
                <a:latin typeface="+mn-lt"/>
                <a:ea typeface="+mn-ea"/>
                <a:cs typeface="+mn-cs"/>
              </a:defRPr>
            </a:lvl1pPr>
            <a:lvl2pPr marL="352425" indent="-171450"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2pPr>
            <a:lvl3pPr marL="712788" indent="-169863"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3pPr>
            <a:lvl4pPr marL="1073150" indent="-180975"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4pPr>
            <a:lvl5pPr marL="1431925" indent="-179388" algn="l" defTabSz="1042988" rtl="0" eaLnBrk="0" fontAlgn="base" hangingPunct="0">
              <a:lnSpc>
                <a:spcPct val="115000"/>
              </a:lnSpc>
              <a:spcBef>
                <a:spcPct val="20000"/>
              </a:spcBef>
              <a:spcAft>
                <a:spcPct val="0"/>
              </a:spcAft>
              <a:buFont typeface="Arial" charset="0"/>
              <a:buChar char="–"/>
              <a:defRPr sz="2000">
                <a:solidFill>
                  <a:schemeClr val="tx1"/>
                </a:solidFill>
                <a:latin typeface="+mn-lt"/>
              </a:defRPr>
            </a:lvl5pPr>
            <a:lvl6pPr marL="18891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6pPr>
            <a:lvl7pPr marL="23463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7pPr>
            <a:lvl8pPr marL="28035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8pPr>
            <a:lvl9pPr marL="3260725" indent="-179388" algn="l" defTabSz="1042988" rtl="0" eaLnBrk="1" fontAlgn="base" hangingPunct="1">
              <a:lnSpc>
                <a:spcPct val="115000"/>
              </a:lnSpc>
              <a:spcBef>
                <a:spcPct val="20000"/>
              </a:spcBef>
              <a:spcAft>
                <a:spcPct val="0"/>
              </a:spcAft>
              <a:buFont typeface="Arial" charset="0"/>
              <a:buChar char="–"/>
              <a:defRPr sz="2000">
                <a:solidFill>
                  <a:schemeClr val="tx1"/>
                </a:solidFill>
                <a:latin typeface="+mn-lt"/>
              </a:defRPr>
            </a:lvl9pPr>
          </a:lstStyle>
          <a:p>
            <a:endParaRPr lang="de-DE" kern="0" dirty="0"/>
          </a:p>
        </p:txBody>
      </p:sp>
      <p:sp>
        <p:nvSpPr>
          <p:cNvPr id="12" name="Datumsplatzhalter 3">
            <a:extLst>
              <a:ext uri="{FF2B5EF4-FFF2-40B4-BE49-F238E27FC236}">
                <a16:creationId xmlns:a16="http://schemas.microsoft.com/office/drawing/2014/main" id="{B533A322-8AC1-A543-9C85-4C3A73324728}"/>
              </a:ext>
            </a:extLst>
          </p:cNvPr>
          <p:cNvSpPr txBox="1">
            <a:spLocks/>
          </p:cNvSpPr>
          <p:nvPr/>
        </p:nvSpPr>
        <p:spPr bwMode="auto">
          <a:xfrm>
            <a:off x="8221663" y="7197725"/>
            <a:ext cx="865187"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D787DECF-8468-492A-901D-F6B604991AFC}" type="datetime1">
              <a:rPr lang="de-CH" smtClean="0"/>
              <a:pPr>
                <a:defRPr/>
              </a:pPr>
              <a:t>21.05.21</a:t>
            </a:fld>
            <a:endParaRPr lang="de-CH"/>
          </a:p>
        </p:txBody>
      </p:sp>
      <p:sp>
        <p:nvSpPr>
          <p:cNvPr id="13" name="Fußzeilenplatzhalter 4">
            <a:extLst>
              <a:ext uri="{FF2B5EF4-FFF2-40B4-BE49-F238E27FC236}">
                <a16:creationId xmlns:a16="http://schemas.microsoft.com/office/drawing/2014/main" id="{0EBE6634-19AD-AD4F-9F9D-2631981D4CCB}"/>
              </a:ext>
            </a:extLst>
          </p:cNvPr>
          <p:cNvSpPr txBox="1">
            <a:spLocks/>
          </p:cNvSpPr>
          <p:nvPr/>
        </p:nvSpPr>
        <p:spPr bwMode="auto">
          <a:xfrm>
            <a:off x="736600" y="7197725"/>
            <a:ext cx="7485063"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l"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r>
              <a:rPr lang="de-CH"/>
              <a:t>G.N. di Pietro – LST / IMA</a:t>
            </a:r>
          </a:p>
        </p:txBody>
      </p:sp>
      <p:sp>
        <p:nvSpPr>
          <p:cNvPr id="14" name="Foliennummernplatzhalter 5">
            <a:extLst>
              <a:ext uri="{FF2B5EF4-FFF2-40B4-BE49-F238E27FC236}">
                <a16:creationId xmlns:a16="http://schemas.microsoft.com/office/drawing/2014/main" id="{36B3B089-FE97-494E-A556-0B2996EE289D}"/>
              </a:ext>
            </a:extLst>
          </p:cNvPr>
          <p:cNvSpPr txBox="1">
            <a:spLocks/>
          </p:cNvSpPr>
          <p:nvPr/>
        </p:nvSpPr>
        <p:spPr bwMode="auto">
          <a:xfrm>
            <a:off x="9086850" y="7197725"/>
            <a:ext cx="863600" cy="179388"/>
          </a:xfrm>
          <a:prstGeom prst="rect">
            <a:avLst/>
          </a:prstGeom>
          <a:noFill/>
          <a:ln w="9525">
            <a:noFill/>
            <a:miter lim="800000"/>
            <a:headEnd/>
            <a:tailEnd/>
          </a:ln>
          <a:effectLst/>
        </p:spPr>
        <p:txBody>
          <a:bodyPr vert="horz" wrap="square" lIns="0" tIns="0" rIns="0" bIns="0" numCol="1" anchor="b" anchorCtr="0" compatLnSpc="1">
            <a:prstTxWarp prst="textNoShape">
              <a:avLst/>
            </a:prstTxWarp>
          </a:bodyPr>
          <a:lstStyle>
            <a:defPPr>
              <a:defRPr lang="de-CH"/>
            </a:defPPr>
            <a:lvl1pPr algn="r" rtl="0" fontAlgn="base">
              <a:spcBef>
                <a:spcPct val="0"/>
              </a:spcBef>
              <a:spcAft>
                <a:spcPct val="0"/>
              </a:spcAft>
              <a:defRPr sz="1200" kern="1200">
                <a:solidFill>
                  <a:schemeClr val="tx1"/>
                </a:solidFill>
                <a:latin typeface="Arial" charset="0"/>
                <a:ea typeface="+mn-ea"/>
                <a:cs typeface="+mn-cs"/>
              </a:defRPr>
            </a:lvl1pPr>
            <a:lvl2pPr marL="457200" algn="r" rtl="0" fontAlgn="base">
              <a:spcBef>
                <a:spcPct val="0"/>
              </a:spcBef>
              <a:spcAft>
                <a:spcPct val="0"/>
              </a:spcAft>
              <a:defRPr sz="2100" kern="1200">
                <a:solidFill>
                  <a:schemeClr val="tx1"/>
                </a:solidFill>
                <a:latin typeface="Arial" charset="0"/>
                <a:ea typeface="+mn-ea"/>
                <a:cs typeface="+mn-cs"/>
              </a:defRPr>
            </a:lvl2pPr>
            <a:lvl3pPr marL="914400" algn="r" rtl="0" fontAlgn="base">
              <a:spcBef>
                <a:spcPct val="0"/>
              </a:spcBef>
              <a:spcAft>
                <a:spcPct val="0"/>
              </a:spcAft>
              <a:defRPr sz="2100" kern="1200">
                <a:solidFill>
                  <a:schemeClr val="tx1"/>
                </a:solidFill>
                <a:latin typeface="Arial" charset="0"/>
                <a:ea typeface="+mn-ea"/>
                <a:cs typeface="+mn-cs"/>
              </a:defRPr>
            </a:lvl3pPr>
            <a:lvl4pPr marL="1371600" algn="r" rtl="0" fontAlgn="base">
              <a:spcBef>
                <a:spcPct val="0"/>
              </a:spcBef>
              <a:spcAft>
                <a:spcPct val="0"/>
              </a:spcAft>
              <a:defRPr sz="2100" kern="1200">
                <a:solidFill>
                  <a:schemeClr val="tx1"/>
                </a:solidFill>
                <a:latin typeface="Arial" charset="0"/>
                <a:ea typeface="+mn-ea"/>
                <a:cs typeface="+mn-cs"/>
              </a:defRPr>
            </a:lvl4pPr>
            <a:lvl5pPr marL="1828800" algn="r" rtl="0" fontAlgn="base">
              <a:spcBef>
                <a:spcPct val="0"/>
              </a:spcBef>
              <a:spcAft>
                <a:spcPct val="0"/>
              </a:spcAft>
              <a:defRPr sz="2100" kern="1200">
                <a:solidFill>
                  <a:schemeClr val="tx1"/>
                </a:solidFill>
                <a:latin typeface="Arial" charset="0"/>
                <a:ea typeface="+mn-ea"/>
                <a:cs typeface="+mn-cs"/>
              </a:defRPr>
            </a:lvl5pPr>
            <a:lvl6pPr marL="2286000" algn="l" defTabSz="914400" rtl="0" eaLnBrk="1" latinLnBrk="0" hangingPunct="1">
              <a:defRPr sz="2100" kern="1200">
                <a:solidFill>
                  <a:schemeClr val="tx1"/>
                </a:solidFill>
                <a:latin typeface="Arial" charset="0"/>
                <a:ea typeface="+mn-ea"/>
                <a:cs typeface="+mn-cs"/>
              </a:defRPr>
            </a:lvl6pPr>
            <a:lvl7pPr marL="2743200" algn="l" defTabSz="914400" rtl="0" eaLnBrk="1" latinLnBrk="0" hangingPunct="1">
              <a:defRPr sz="2100" kern="1200">
                <a:solidFill>
                  <a:schemeClr val="tx1"/>
                </a:solidFill>
                <a:latin typeface="Arial" charset="0"/>
                <a:ea typeface="+mn-ea"/>
                <a:cs typeface="+mn-cs"/>
              </a:defRPr>
            </a:lvl7pPr>
            <a:lvl8pPr marL="3200400" algn="l" defTabSz="914400" rtl="0" eaLnBrk="1" latinLnBrk="0" hangingPunct="1">
              <a:defRPr sz="2100" kern="1200">
                <a:solidFill>
                  <a:schemeClr val="tx1"/>
                </a:solidFill>
                <a:latin typeface="Arial" charset="0"/>
                <a:ea typeface="+mn-ea"/>
                <a:cs typeface="+mn-cs"/>
              </a:defRPr>
            </a:lvl8pPr>
            <a:lvl9pPr marL="3657600" algn="l" defTabSz="914400" rtl="0" eaLnBrk="1" latinLnBrk="0" hangingPunct="1">
              <a:defRPr sz="2100" kern="1200">
                <a:solidFill>
                  <a:schemeClr val="tx1"/>
                </a:solidFill>
                <a:latin typeface="Arial" charset="0"/>
                <a:ea typeface="+mn-ea"/>
                <a:cs typeface="+mn-cs"/>
              </a:defRPr>
            </a:lvl9pPr>
          </a:lstStyle>
          <a:p>
            <a:pPr>
              <a:defRPr/>
            </a:pPr>
            <a:fld id="{6D2C06E5-3A9A-4C64-99D3-08F3F6A5E767}" type="slidenum">
              <a:rPr lang="de-CH" smtClean="0"/>
              <a:pPr>
                <a:defRPr/>
              </a:pPr>
              <a:t>9</a:t>
            </a:fld>
            <a:endParaRPr lang="de-CH"/>
          </a:p>
        </p:txBody>
      </p:sp>
      <p:pic>
        <p:nvPicPr>
          <p:cNvPr id="16" name="Grafik 15">
            <a:extLst>
              <a:ext uri="{FF2B5EF4-FFF2-40B4-BE49-F238E27FC236}">
                <a16:creationId xmlns:a16="http://schemas.microsoft.com/office/drawing/2014/main" id="{2753AFC9-A910-914C-A904-F47265658DB9}"/>
              </a:ext>
            </a:extLst>
          </p:cNvPr>
          <p:cNvPicPr>
            <a:picLocks noChangeAspect="1"/>
          </p:cNvPicPr>
          <p:nvPr/>
        </p:nvPicPr>
        <p:blipFill>
          <a:blip r:embed="rId2">
            <a:extLst>
              <a:ext uri="{28A0092B-C50C-407E-A947-70E740481C1C}">
                <a14:useLocalDpi xmlns:a14="http://schemas.microsoft.com/office/drawing/2010/main" val="0"/>
              </a:ext>
            </a:extLst>
          </a:blip>
          <a:srcRect/>
          <a:stretch/>
        </p:blipFill>
        <p:spPr>
          <a:xfrm>
            <a:off x="6930878" y="1431059"/>
            <a:ext cx="2451764" cy="4918481"/>
          </a:xfrm>
          <a:prstGeom prst="rect">
            <a:avLst/>
          </a:prstGeom>
        </p:spPr>
      </p:pic>
      <p:sp>
        <p:nvSpPr>
          <p:cNvPr id="17" name="Rechteck 16">
            <a:extLst>
              <a:ext uri="{FF2B5EF4-FFF2-40B4-BE49-F238E27FC236}">
                <a16:creationId xmlns:a16="http://schemas.microsoft.com/office/drawing/2014/main" id="{FFD091E3-9A15-C14A-A08B-1E027AF78209}"/>
              </a:ext>
            </a:extLst>
          </p:cNvPr>
          <p:cNvSpPr/>
          <p:nvPr/>
        </p:nvSpPr>
        <p:spPr>
          <a:xfrm>
            <a:off x="748926" y="3151719"/>
            <a:ext cx="4747716" cy="2031325"/>
          </a:xfrm>
          <a:prstGeom prst="rect">
            <a:avLst/>
          </a:prstGeom>
        </p:spPr>
        <p:txBody>
          <a:bodyPr wrap="square">
            <a:spAutoFit/>
          </a:bodyPr>
          <a:lstStyle/>
          <a:p>
            <a:pPr algn="l"/>
            <a:r>
              <a:rPr lang="de-DE" i="1" dirty="0"/>
              <a:t>Befindet sich die Quelle auf der linken oder rechten Seite des Vehikels,</a:t>
            </a:r>
          </a:p>
          <a:p>
            <a:pPr algn="l"/>
            <a:r>
              <a:rPr lang="de-DE" i="1" dirty="0"/>
              <a:t>dreht sich Vehikel 2 von ihr weg…</a:t>
            </a:r>
          </a:p>
          <a:p>
            <a:pPr algn="l"/>
            <a:endParaRPr lang="de-DE" i="1" dirty="0"/>
          </a:p>
          <a:p>
            <a:pPr algn="l"/>
            <a:r>
              <a:rPr lang="de-DE" i="1" dirty="0"/>
              <a:t>-&gt; Vehikel 2 scheint so immer Angst vor der Quelle zu haben</a:t>
            </a:r>
          </a:p>
        </p:txBody>
      </p:sp>
      <p:sp>
        <p:nvSpPr>
          <p:cNvPr id="18" name="Rechteck 17">
            <a:extLst>
              <a:ext uri="{FF2B5EF4-FFF2-40B4-BE49-F238E27FC236}">
                <a16:creationId xmlns:a16="http://schemas.microsoft.com/office/drawing/2014/main" id="{57EF7F33-EFF4-D04E-915E-2CA1BC2F6458}"/>
              </a:ext>
            </a:extLst>
          </p:cNvPr>
          <p:cNvSpPr/>
          <p:nvPr/>
        </p:nvSpPr>
        <p:spPr>
          <a:xfrm>
            <a:off x="1019039" y="5780794"/>
            <a:ext cx="2250154" cy="1015663"/>
          </a:xfrm>
          <a:prstGeom prst="rect">
            <a:avLst/>
          </a:prstGeom>
        </p:spPr>
        <p:txBody>
          <a:bodyPr wrap="square">
            <a:spAutoFit/>
          </a:bodyPr>
          <a:lstStyle/>
          <a:p>
            <a:pPr algn="l"/>
            <a:r>
              <a:rPr lang="de-DE" sz="1200" dirty="0"/>
              <a:t>Unwahrscheinlicher Fall:</a:t>
            </a:r>
          </a:p>
          <a:p>
            <a:pPr algn="l"/>
            <a:r>
              <a:rPr lang="de-DE" sz="1200" dirty="0"/>
              <a:t>Befindet sich eine Quelle </a:t>
            </a:r>
          </a:p>
          <a:p>
            <a:pPr algn="l"/>
            <a:r>
              <a:rPr lang="de-DE" sz="1200" dirty="0"/>
              <a:t>gerade vor dem Vehikel,</a:t>
            </a:r>
          </a:p>
          <a:p>
            <a:pPr algn="l"/>
            <a:r>
              <a:rPr lang="de-DE" sz="1200" dirty="0"/>
              <a:t>steuert Vehikel 2 direkt auf</a:t>
            </a:r>
          </a:p>
          <a:p>
            <a:pPr algn="l"/>
            <a:r>
              <a:rPr lang="de-DE" sz="1200" dirty="0"/>
              <a:t>sie zu.</a:t>
            </a:r>
          </a:p>
        </p:txBody>
      </p:sp>
    </p:spTree>
    <p:extLst>
      <p:ext uri="{BB962C8B-B14F-4D97-AF65-F5344CB8AC3E}">
        <p14:creationId xmlns:p14="http://schemas.microsoft.com/office/powerpoint/2010/main" val="3764413458"/>
      </p:ext>
    </p:extLst>
  </p:cSld>
  <p:clrMapOvr>
    <a:masterClrMapping/>
  </p:clrMapOvr>
</p:sld>
</file>

<file path=ppt/theme/theme1.xml><?xml version="1.0" encoding="utf-8"?>
<a:theme xmlns:a="http://schemas.openxmlformats.org/drawingml/2006/main" name="PP_HLS">
  <a:themeElements>
    <a:clrScheme name="Larissa-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Larissa-Design">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1042988" rtl="0" eaLnBrk="1" fontAlgn="base" latinLnBrk="0" hangingPunct="1">
          <a:lnSpc>
            <a:spcPct val="100000"/>
          </a:lnSpc>
          <a:spcBef>
            <a:spcPct val="0"/>
          </a:spcBef>
          <a:spcAft>
            <a:spcPct val="0"/>
          </a:spcAft>
          <a:buClrTx/>
          <a:buSzTx/>
          <a:buFontTx/>
          <a:buNone/>
          <a:tabLst/>
          <a:defRPr kumimoji="0" lang="de-CH" sz="21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1042988" rtl="0" eaLnBrk="1" fontAlgn="base" latinLnBrk="0" hangingPunct="1">
          <a:lnSpc>
            <a:spcPct val="100000"/>
          </a:lnSpc>
          <a:spcBef>
            <a:spcPct val="0"/>
          </a:spcBef>
          <a:spcAft>
            <a:spcPct val="0"/>
          </a:spcAft>
          <a:buClrTx/>
          <a:buSzTx/>
          <a:buFontTx/>
          <a:buNone/>
          <a:tabLst/>
          <a:defRPr kumimoji="0" lang="de-CH" sz="2100" b="0" i="0" u="none" strike="noStrike" cap="none" normalizeH="0" baseline="0" smtClean="0">
            <a:ln>
              <a:noFill/>
            </a:ln>
            <a:solidFill>
              <a:schemeClr val="tx1"/>
            </a:solidFill>
            <a:effectLst/>
            <a:latin typeface="Arial" charset="0"/>
          </a:defRPr>
        </a:defPPr>
      </a:lstStyle>
    </a:lnDef>
  </a:objectDefaults>
  <a:extraClrSchemeLst>
    <a:extraClrScheme>
      <a:clrScheme name="Larissa-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Larissa-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Larissa-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Larissa-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Larissa-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Larissa-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Larissa-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Larissa-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Larissa-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Larissa-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Larissa-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Larissa-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Standarddesign">
  <a:themeElements>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Standarddesign">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1042988" rtl="0" eaLnBrk="1" fontAlgn="base" latinLnBrk="0" hangingPunct="1">
          <a:lnSpc>
            <a:spcPct val="100000"/>
          </a:lnSpc>
          <a:spcBef>
            <a:spcPct val="0"/>
          </a:spcBef>
          <a:spcAft>
            <a:spcPct val="0"/>
          </a:spcAft>
          <a:buClrTx/>
          <a:buSzTx/>
          <a:buFontTx/>
          <a:buNone/>
          <a:tabLst/>
          <a:defRPr kumimoji="0" lang="de-CH" sz="21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1042988" rtl="0" eaLnBrk="1" fontAlgn="base" latinLnBrk="0" hangingPunct="1">
          <a:lnSpc>
            <a:spcPct val="100000"/>
          </a:lnSpc>
          <a:spcBef>
            <a:spcPct val="0"/>
          </a:spcBef>
          <a:spcAft>
            <a:spcPct val="0"/>
          </a:spcAft>
          <a:buClrTx/>
          <a:buSzTx/>
          <a:buFontTx/>
          <a:buNone/>
          <a:tabLst/>
          <a:defRPr kumimoji="0" lang="de-CH" sz="2100" b="0" i="0" u="none" strike="noStrike" cap="none" normalizeH="0" baseline="0" smtClean="0">
            <a:ln>
              <a:noFill/>
            </a:ln>
            <a:solidFill>
              <a:schemeClr val="tx1"/>
            </a:solidFill>
            <a:effectLst/>
            <a:latin typeface="Arial" charset="0"/>
          </a:defRPr>
        </a:defPPr>
      </a:lstStyle>
    </a:lnDef>
  </a:objectDefaults>
  <a:extraClrSchemeLst>
    <a:extraClrScheme>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tandard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tandard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tandard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tandard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tandard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tandard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tandard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tandard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tandard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tandard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tandard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1_Standarddesign">
  <a:themeElements>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Standarddesign">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1042988" rtl="0" eaLnBrk="1" fontAlgn="base" latinLnBrk="0" hangingPunct="1">
          <a:lnSpc>
            <a:spcPct val="100000"/>
          </a:lnSpc>
          <a:spcBef>
            <a:spcPct val="0"/>
          </a:spcBef>
          <a:spcAft>
            <a:spcPct val="0"/>
          </a:spcAft>
          <a:buClrTx/>
          <a:buSzTx/>
          <a:buFontTx/>
          <a:buNone/>
          <a:tabLst/>
          <a:defRPr kumimoji="0" lang="de-CH" sz="21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1042988" rtl="0" eaLnBrk="1" fontAlgn="base" latinLnBrk="0" hangingPunct="1">
          <a:lnSpc>
            <a:spcPct val="100000"/>
          </a:lnSpc>
          <a:spcBef>
            <a:spcPct val="0"/>
          </a:spcBef>
          <a:spcAft>
            <a:spcPct val="0"/>
          </a:spcAft>
          <a:buClrTx/>
          <a:buSzTx/>
          <a:buFontTx/>
          <a:buNone/>
          <a:tabLst/>
          <a:defRPr kumimoji="0" lang="de-CH" sz="2100" b="0" i="0" u="none" strike="noStrike" cap="none" normalizeH="0" baseline="0" smtClean="0">
            <a:ln>
              <a:noFill/>
            </a:ln>
            <a:solidFill>
              <a:schemeClr val="tx1"/>
            </a:solidFill>
            <a:effectLst/>
            <a:latin typeface="Arial" charset="0"/>
          </a:defRPr>
        </a:defPPr>
      </a:lstStyle>
    </a:lnDef>
  </a:objectDefaults>
  <a:extraClrSchemeLst>
    <a:extraClrScheme>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tandard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tandard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tandard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tandard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tandard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tandard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tandard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tandard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tandard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tandard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tandard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2_Standarddesign">
  <a:themeElements>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Standarddesign">
      <a:majorFont>
        <a:latin typeface="Arial"/>
        <a:ea typeface=""/>
        <a:cs typeface=""/>
      </a:majorFont>
      <a:minorFont>
        <a:latin typeface="Arial"/>
        <a:ea typeface=""/>
        <a:cs typeface=""/>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1042988" rtl="0" eaLnBrk="1" fontAlgn="base" latinLnBrk="0" hangingPunct="1">
          <a:lnSpc>
            <a:spcPct val="100000"/>
          </a:lnSpc>
          <a:spcBef>
            <a:spcPct val="0"/>
          </a:spcBef>
          <a:spcAft>
            <a:spcPct val="0"/>
          </a:spcAft>
          <a:buClrTx/>
          <a:buSzTx/>
          <a:buFontTx/>
          <a:buNone/>
          <a:tabLst/>
          <a:defRPr kumimoji="0" lang="de-CH" sz="21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r" defTabSz="1042988" rtl="0" eaLnBrk="1" fontAlgn="base" latinLnBrk="0" hangingPunct="1">
          <a:lnSpc>
            <a:spcPct val="100000"/>
          </a:lnSpc>
          <a:spcBef>
            <a:spcPct val="0"/>
          </a:spcBef>
          <a:spcAft>
            <a:spcPct val="0"/>
          </a:spcAft>
          <a:buClrTx/>
          <a:buSzTx/>
          <a:buFontTx/>
          <a:buNone/>
          <a:tabLst/>
          <a:defRPr kumimoji="0" lang="de-CH" sz="2100" b="0" i="0" u="none" strike="noStrike" cap="none" normalizeH="0" baseline="0" smtClean="0">
            <a:ln>
              <a:noFill/>
            </a:ln>
            <a:solidFill>
              <a:schemeClr val="tx1"/>
            </a:solidFill>
            <a:effectLst/>
            <a:latin typeface="Arial" charset="0"/>
          </a:defRPr>
        </a:defPPr>
      </a:lstStyle>
    </a:lnDef>
  </a:objectDefaults>
  <a:extraClrSchemeLst>
    <a:extraClrScheme>
      <a:clrScheme name="Standarddesign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Standarddesign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Standarddesign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Standarddesign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Standarddesign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Standarddesign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Standarddesign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Standarddesign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Standarddesign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Standarddesign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Standarddesign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Standarddesign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Larissa-Design">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6.xml><?xml version="1.0" encoding="utf-8"?>
<a:theme xmlns:a="http://schemas.openxmlformats.org/drawingml/2006/main" name="Larissa-Design">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Larissa">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Larissa">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PP_HLS</Template>
  <TotalTime>0</TotalTime>
  <Words>1171</Words>
  <Application>Microsoft Macintosh PowerPoint</Application>
  <PresentationFormat>Benutzerdefiniert</PresentationFormat>
  <Paragraphs>146</Paragraphs>
  <Slides>16</Slides>
  <Notes>1</Notes>
  <HiddenSlides>0</HiddenSlides>
  <MMClips>0</MMClips>
  <ScaleCrop>false</ScaleCrop>
  <HeadingPairs>
    <vt:vector size="6" baseType="variant">
      <vt:variant>
        <vt:lpstr>Verwendete Schriftarten</vt:lpstr>
      </vt:variant>
      <vt:variant>
        <vt:i4>1</vt:i4>
      </vt:variant>
      <vt:variant>
        <vt:lpstr>Design</vt:lpstr>
      </vt:variant>
      <vt:variant>
        <vt:i4>4</vt:i4>
      </vt:variant>
      <vt:variant>
        <vt:lpstr>Folientitel</vt:lpstr>
      </vt:variant>
      <vt:variant>
        <vt:i4>16</vt:i4>
      </vt:variant>
    </vt:vector>
  </HeadingPairs>
  <TitlesOfParts>
    <vt:vector size="21" baseType="lpstr">
      <vt:lpstr>Arial</vt:lpstr>
      <vt:lpstr>PP_HLS</vt:lpstr>
      <vt:lpstr>Standarddesign</vt:lpstr>
      <vt:lpstr>1_Standarddesign</vt:lpstr>
      <vt:lpstr>2_Standarddesign</vt:lpstr>
      <vt:lpstr>PowerPoint-Präsentation</vt:lpstr>
      <vt:lpstr>Kybernetik 1 </vt:lpstr>
      <vt:lpstr>    Über den Fachbereich hinaus wurde Valentino Braitenberg insbesondere durch das Buch:  “Vehicles –Experiments in Synthetic Psychologie, 1984 MIT Press, Cambridge“  Durch die Untersuchungen von Gehirnen einfacher Organismen angeregt, stellt er darin Vergleiche zwischen dem Verhalten einfachster Lebewesen und künstlichen Maschinen an.    </vt:lpstr>
      <vt:lpstr>Gekürztes Zitat aus der Einleitung des genannten Buches:</vt:lpstr>
      <vt:lpstr>Aufbau der Braitenberg-Vehikel</vt:lpstr>
      <vt:lpstr>PowerPoint-Präsentation</vt:lpstr>
      <vt:lpstr>Wesen 1, Streunen</vt:lpstr>
      <vt:lpstr>Wesen 2, Furcht und Aggression   Anordnung</vt:lpstr>
      <vt:lpstr>PowerPoint-Präsentation</vt:lpstr>
      <vt:lpstr>PowerPoint-Präsentation</vt:lpstr>
      <vt:lpstr>Vehikel 3, (?) Dieses Vehikel besitzt auch zwei Motoren und zwei Sensoren. Aber bei erhöhter Sensorstimulation nimmt die Geschwindigkeit der Motoren ab.</vt:lpstr>
      <vt:lpstr>PowerPoint-Präsentation</vt:lpstr>
      <vt:lpstr>PowerPoint-Präsentation</vt:lpstr>
      <vt:lpstr>Abschluss Braitenberg</vt:lpstr>
      <vt:lpstr>PowerPoint-Präsentation</vt:lpstr>
      <vt:lpstr>PowerPoint-Präsentation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Studiengang Life Science Technologies</dc:title>
  <dc:creator>Gianni N. di Pietro</dc:creator>
  <cp:lastModifiedBy>Hägni, Ernest (SekAL)</cp:lastModifiedBy>
  <cp:revision>267</cp:revision>
  <dcterms:created xsi:type="dcterms:W3CDTF">2008-09-23T18:17:31Z</dcterms:created>
  <dcterms:modified xsi:type="dcterms:W3CDTF">2021-05-20T22:06:10Z</dcterms:modified>
</cp:coreProperties>
</file>